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20104100" cy="11309350"/>
  <p:notesSz cx="20104100" cy="1130935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6327"/>
  </p:normalViewPr>
  <p:slideViewPr>
    <p:cSldViewPr>
      <p:cViewPr>
        <p:scale>
          <a:sx n="122" d="100"/>
          <a:sy n="122" d="100"/>
        </p:scale>
        <p:origin x="-7088" y="-15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8712200" cy="5667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1387138" y="0"/>
            <a:ext cx="8712200" cy="5667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572146C-586E-2547-85D7-EF9FA5BB036B}" type="datetimeFigureOut">
              <a:rPr lang="de-DE" smtClean="0"/>
              <a:t>09.11.25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659563" y="1414463"/>
            <a:ext cx="6784975" cy="38163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009775" y="5441950"/>
            <a:ext cx="16084550" cy="44545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0742613"/>
            <a:ext cx="8712200" cy="5667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1387138" y="10742613"/>
            <a:ext cx="8712200" cy="5667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78C846-725D-AC4D-BE2D-53F02A2BC50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001497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Hallo</a:t>
            </a:r>
          </a:p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C78C846-725D-AC4D-BE2D-53F02A2BC50A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187125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07807" y="3505898"/>
            <a:ext cx="17088486" cy="237496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6333236"/>
            <a:ext cx="14072870" cy="28273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628256" y="628256"/>
            <a:ext cx="13994765" cy="6219825"/>
          </a:xfrm>
          <a:custGeom>
            <a:avLst/>
            <a:gdLst/>
            <a:ahLst/>
            <a:cxnLst/>
            <a:rect l="l" t="t" r="r" b="b"/>
            <a:pathLst>
              <a:path w="13994765" h="6219825">
                <a:moveTo>
                  <a:pt x="13034723" y="0"/>
                </a:moveTo>
                <a:lnTo>
                  <a:pt x="11906297" y="0"/>
                </a:lnTo>
                <a:lnTo>
                  <a:pt x="11906297" y="2621155"/>
                </a:lnTo>
                <a:lnTo>
                  <a:pt x="12341676" y="2621155"/>
                </a:lnTo>
                <a:lnTo>
                  <a:pt x="12341676" y="1546036"/>
                </a:lnTo>
                <a:lnTo>
                  <a:pt x="13210023" y="1546036"/>
                </a:lnTo>
                <a:lnTo>
                  <a:pt x="13203545" y="1537157"/>
                </a:lnTo>
                <a:lnTo>
                  <a:pt x="13252068" y="1530762"/>
                </a:lnTo>
                <a:lnTo>
                  <a:pt x="13299493" y="1522252"/>
                </a:lnTo>
                <a:lnTo>
                  <a:pt x="13345744" y="1511644"/>
                </a:lnTo>
                <a:lnTo>
                  <a:pt x="13390746" y="1498954"/>
                </a:lnTo>
                <a:lnTo>
                  <a:pt x="13434424" y="1484200"/>
                </a:lnTo>
                <a:lnTo>
                  <a:pt x="13476703" y="1467399"/>
                </a:lnTo>
                <a:lnTo>
                  <a:pt x="13517508" y="1448568"/>
                </a:lnTo>
                <a:lnTo>
                  <a:pt x="13556764" y="1427723"/>
                </a:lnTo>
                <a:lnTo>
                  <a:pt x="13594395" y="1404883"/>
                </a:lnTo>
                <a:lnTo>
                  <a:pt x="13630328" y="1380064"/>
                </a:lnTo>
                <a:lnTo>
                  <a:pt x="13664486" y="1353283"/>
                </a:lnTo>
                <a:lnTo>
                  <a:pt x="13696795" y="1324557"/>
                </a:lnTo>
                <a:lnTo>
                  <a:pt x="13727180" y="1293903"/>
                </a:lnTo>
                <a:lnTo>
                  <a:pt x="13755565" y="1261339"/>
                </a:lnTo>
                <a:lnTo>
                  <a:pt x="13781875" y="1226881"/>
                </a:lnTo>
                <a:lnTo>
                  <a:pt x="13806036" y="1190546"/>
                </a:lnTo>
                <a:lnTo>
                  <a:pt x="13816198" y="1172854"/>
                </a:lnTo>
                <a:lnTo>
                  <a:pt x="12341676" y="1172854"/>
                </a:lnTo>
                <a:lnTo>
                  <a:pt x="12341676" y="399830"/>
                </a:lnTo>
                <a:lnTo>
                  <a:pt x="13828043" y="399830"/>
                </a:lnTo>
                <a:lnTo>
                  <a:pt x="13819027" y="382383"/>
                </a:lnTo>
                <a:lnTo>
                  <a:pt x="13797318" y="346153"/>
                </a:lnTo>
                <a:lnTo>
                  <a:pt x="13773530" y="311618"/>
                </a:lnTo>
                <a:lnTo>
                  <a:pt x="13747702" y="278798"/>
                </a:lnTo>
                <a:lnTo>
                  <a:pt x="13719875" y="247709"/>
                </a:lnTo>
                <a:lnTo>
                  <a:pt x="13690086" y="218369"/>
                </a:lnTo>
                <a:lnTo>
                  <a:pt x="13658377" y="190795"/>
                </a:lnTo>
                <a:lnTo>
                  <a:pt x="13624785" y="165004"/>
                </a:lnTo>
                <a:lnTo>
                  <a:pt x="13589350" y="141015"/>
                </a:lnTo>
                <a:lnTo>
                  <a:pt x="13552112" y="118844"/>
                </a:lnTo>
                <a:lnTo>
                  <a:pt x="13513110" y="98510"/>
                </a:lnTo>
                <a:lnTo>
                  <a:pt x="13472384" y="80029"/>
                </a:lnTo>
                <a:lnTo>
                  <a:pt x="13429972" y="63419"/>
                </a:lnTo>
                <a:lnTo>
                  <a:pt x="13385914" y="48698"/>
                </a:lnTo>
                <a:lnTo>
                  <a:pt x="13340249" y="35883"/>
                </a:lnTo>
                <a:lnTo>
                  <a:pt x="13293017" y="24991"/>
                </a:lnTo>
                <a:lnTo>
                  <a:pt x="13244257" y="16041"/>
                </a:lnTo>
                <a:lnTo>
                  <a:pt x="13194008" y="9049"/>
                </a:lnTo>
                <a:lnTo>
                  <a:pt x="13142310" y="4033"/>
                </a:lnTo>
                <a:lnTo>
                  <a:pt x="13089202" y="1011"/>
                </a:lnTo>
                <a:lnTo>
                  <a:pt x="13034723" y="0"/>
                </a:lnTo>
                <a:close/>
              </a:path>
              <a:path w="13994765" h="6219825">
                <a:moveTo>
                  <a:pt x="13210023" y="1546036"/>
                </a:moveTo>
                <a:lnTo>
                  <a:pt x="12741517" y="1546036"/>
                </a:lnTo>
                <a:lnTo>
                  <a:pt x="13505651" y="2621155"/>
                </a:lnTo>
                <a:lnTo>
                  <a:pt x="13994338" y="2621155"/>
                </a:lnTo>
                <a:lnTo>
                  <a:pt x="13210023" y="1546036"/>
                </a:lnTo>
                <a:close/>
              </a:path>
              <a:path w="13994765" h="6219825">
                <a:moveTo>
                  <a:pt x="13828043" y="399830"/>
                </a:moveTo>
                <a:lnTo>
                  <a:pt x="13034723" y="399830"/>
                </a:lnTo>
                <a:lnTo>
                  <a:pt x="13083841" y="401273"/>
                </a:lnTo>
                <a:lnTo>
                  <a:pt x="13131490" y="405685"/>
                </a:lnTo>
                <a:lnTo>
                  <a:pt x="13177386" y="413194"/>
                </a:lnTo>
                <a:lnTo>
                  <a:pt x="13221245" y="423925"/>
                </a:lnTo>
                <a:lnTo>
                  <a:pt x="13262781" y="438005"/>
                </a:lnTo>
                <a:lnTo>
                  <a:pt x="13301712" y="455560"/>
                </a:lnTo>
                <a:lnTo>
                  <a:pt x="13337751" y="476716"/>
                </a:lnTo>
                <a:lnTo>
                  <a:pt x="13370616" y="501601"/>
                </a:lnTo>
                <a:lnTo>
                  <a:pt x="13400021" y="530340"/>
                </a:lnTo>
                <a:lnTo>
                  <a:pt x="13425683" y="563060"/>
                </a:lnTo>
                <a:lnTo>
                  <a:pt x="13447316" y="599887"/>
                </a:lnTo>
                <a:lnTo>
                  <a:pt x="13464637" y="640947"/>
                </a:lnTo>
                <a:lnTo>
                  <a:pt x="13477361" y="686367"/>
                </a:lnTo>
                <a:lnTo>
                  <a:pt x="13485204" y="736273"/>
                </a:lnTo>
                <a:lnTo>
                  <a:pt x="13487882" y="790792"/>
                </a:lnTo>
                <a:lnTo>
                  <a:pt x="13484983" y="842100"/>
                </a:lnTo>
                <a:lnTo>
                  <a:pt x="13476540" y="889443"/>
                </a:lnTo>
                <a:lnTo>
                  <a:pt x="13462931" y="932885"/>
                </a:lnTo>
                <a:lnTo>
                  <a:pt x="13444536" y="972488"/>
                </a:lnTo>
                <a:lnTo>
                  <a:pt x="13421734" y="1008315"/>
                </a:lnTo>
                <a:lnTo>
                  <a:pt x="13394904" y="1040431"/>
                </a:lnTo>
                <a:lnTo>
                  <a:pt x="13364424" y="1068897"/>
                </a:lnTo>
                <a:lnTo>
                  <a:pt x="13330675" y="1093778"/>
                </a:lnTo>
                <a:lnTo>
                  <a:pt x="13294035" y="1115137"/>
                </a:lnTo>
                <a:lnTo>
                  <a:pt x="13254884" y="1133036"/>
                </a:lnTo>
                <a:lnTo>
                  <a:pt x="13213600" y="1147539"/>
                </a:lnTo>
                <a:lnTo>
                  <a:pt x="13170563" y="1158709"/>
                </a:lnTo>
                <a:lnTo>
                  <a:pt x="13126152" y="1166609"/>
                </a:lnTo>
                <a:lnTo>
                  <a:pt x="13080745" y="1171303"/>
                </a:lnTo>
                <a:lnTo>
                  <a:pt x="13034723" y="1172854"/>
                </a:lnTo>
                <a:lnTo>
                  <a:pt x="13816198" y="1172854"/>
                </a:lnTo>
                <a:lnTo>
                  <a:pt x="13847610" y="1112316"/>
                </a:lnTo>
                <a:lnTo>
                  <a:pt x="13864872" y="1070454"/>
                </a:lnTo>
                <a:lnTo>
                  <a:pt x="13879684" y="1026783"/>
                </a:lnTo>
                <a:lnTo>
                  <a:pt x="13891971" y="981321"/>
                </a:lnTo>
                <a:lnTo>
                  <a:pt x="13901659" y="934085"/>
                </a:lnTo>
                <a:lnTo>
                  <a:pt x="13908671" y="885092"/>
                </a:lnTo>
                <a:lnTo>
                  <a:pt x="13912934" y="834359"/>
                </a:lnTo>
                <a:lnTo>
                  <a:pt x="13914372" y="781902"/>
                </a:lnTo>
                <a:lnTo>
                  <a:pt x="13913265" y="736273"/>
                </a:lnTo>
                <a:lnTo>
                  <a:pt x="13913142" y="731193"/>
                </a:lnTo>
                <a:lnTo>
                  <a:pt x="13909480" y="682022"/>
                </a:lnTo>
                <a:lnTo>
                  <a:pt x="13903424" y="634407"/>
                </a:lnTo>
                <a:lnTo>
                  <a:pt x="13895014" y="588366"/>
                </a:lnTo>
                <a:lnTo>
                  <a:pt x="13884288" y="543917"/>
                </a:lnTo>
                <a:lnTo>
                  <a:pt x="13871288" y="501077"/>
                </a:lnTo>
                <a:lnTo>
                  <a:pt x="13856051" y="459862"/>
                </a:lnTo>
                <a:lnTo>
                  <a:pt x="13838618" y="420292"/>
                </a:lnTo>
                <a:lnTo>
                  <a:pt x="13828043" y="399830"/>
                </a:lnTo>
                <a:close/>
              </a:path>
              <a:path w="13994765" h="6219825">
                <a:moveTo>
                  <a:pt x="10386908" y="0"/>
                </a:moveTo>
                <a:lnTo>
                  <a:pt x="9773828" y="0"/>
                </a:lnTo>
                <a:lnTo>
                  <a:pt x="8574314" y="3500804"/>
                </a:lnTo>
                <a:lnTo>
                  <a:pt x="9063001" y="3500804"/>
                </a:lnTo>
                <a:lnTo>
                  <a:pt x="9373913" y="2550079"/>
                </a:lnTo>
                <a:lnTo>
                  <a:pt x="11267141" y="2550079"/>
                </a:lnTo>
                <a:lnTo>
                  <a:pt x="11119923" y="2123579"/>
                </a:lnTo>
                <a:lnTo>
                  <a:pt x="9513385" y="2123579"/>
                </a:lnTo>
                <a:lnTo>
                  <a:pt x="10084813" y="376260"/>
                </a:lnTo>
                <a:lnTo>
                  <a:pt x="10516786" y="376260"/>
                </a:lnTo>
                <a:lnTo>
                  <a:pt x="10386908" y="0"/>
                </a:lnTo>
                <a:close/>
              </a:path>
              <a:path w="13994765" h="6219825">
                <a:moveTo>
                  <a:pt x="11267141" y="2550079"/>
                </a:moveTo>
                <a:lnTo>
                  <a:pt x="10795702" y="2550079"/>
                </a:lnTo>
                <a:lnTo>
                  <a:pt x="11106614" y="3500804"/>
                </a:lnTo>
                <a:lnTo>
                  <a:pt x="11595311" y="3500804"/>
                </a:lnTo>
                <a:lnTo>
                  <a:pt x="11267141" y="2550079"/>
                </a:lnTo>
                <a:close/>
              </a:path>
              <a:path w="13994765" h="6219825">
                <a:moveTo>
                  <a:pt x="10516786" y="376260"/>
                </a:moveTo>
                <a:lnTo>
                  <a:pt x="10084813" y="376260"/>
                </a:lnTo>
                <a:lnTo>
                  <a:pt x="10656230" y="2123579"/>
                </a:lnTo>
                <a:lnTo>
                  <a:pt x="11119923" y="2123579"/>
                </a:lnTo>
                <a:lnTo>
                  <a:pt x="10516786" y="376260"/>
                </a:lnTo>
                <a:close/>
              </a:path>
              <a:path w="13994765" h="6219825">
                <a:moveTo>
                  <a:pt x="8263319" y="0"/>
                </a:moveTo>
                <a:lnTo>
                  <a:pt x="5109038" y="0"/>
                </a:lnTo>
                <a:lnTo>
                  <a:pt x="5109038" y="4664779"/>
                </a:lnTo>
                <a:lnTo>
                  <a:pt x="8263319" y="4664779"/>
                </a:lnTo>
                <a:lnTo>
                  <a:pt x="8263319" y="4167202"/>
                </a:lnTo>
                <a:lnTo>
                  <a:pt x="5659932" y="4167202"/>
                </a:lnTo>
                <a:lnTo>
                  <a:pt x="5659932" y="2550079"/>
                </a:lnTo>
                <a:lnTo>
                  <a:pt x="8085617" y="2550079"/>
                </a:lnTo>
                <a:lnTo>
                  <a:pt x="8085617" y="2070272"/>
                </a:lnTo>
                <a:lnTo>
                  <a:pt x="5659932" y="2070272"/>
                </a:lnTo>
                <a:lnTo>
                  <a:pt x="5659932" y="497576"/>
                </a:lnTo>
                <a:lnTo>
                  <a:pt x="8263319" y="497576"/>
                </a:lnTo>
                <a:lnTo>
                  <a:pt x="8263319" y="0"/>
                </a:lnTo>
                <a:close/>
              </a:path>
              <a:path w="13994765" h="6219825">
                <a:moveTo>
                  <a:pt x="2434564" y="0"/>
                </a:moveTo>
                <a:lnTo>
                  <a:pt x="0" y="0"/>
                </a:lnTo>
                <a:lnTo>
                  <a:pt x="0" y="6219705"/>
                </a:lnTo>
                <a:lnTo>
                  <a:pt x="586421" y="6219705"/>
                </a:lnTo>
                <a:lnTo>
                  <a:pt x="586421" y="3278675"/>
                </a:lnTo>
                <a:lnTo>
                  <a:pt x="2361185" y="3278675"/>
                </a:lnTo>
                <a:lnTo>
                  <a:pt x="2354598" y="3269785"/>
                </a:lnTo>
                <a:lnTo>
                  <a:pt x="2461223" y="3269785"/>
                </a:lnTo>
                <a:lnTo>
                  <a:pt x="2513069" y="3269341"/>
                </a:lnTo>
                <a:lnTo>
                  <a:pt x="2564552" y="3268013"/>
                </a:lnTo>
                <a:lnTo>
                  <a:pt x="2615657" y="3265801"/>
                </a:lnTo>
                <a:lnTo>
                  <a:pt x="2666367" y="3262708"/>
                </a:lnTo>
                <a:lnTo>
                  <a:pt x="2716668" y="3258736"/>
                </a:lnTo>
                <a:lnTo>
                  <a:pt x="2766542" y="3253889"/>
                </a:lnTo>
                <a:lnTo>
                  <a:pt x="2815974" y="3248167"/>
                </a:lnTo>
                <a:lnTo>
                  <a:pt x="2864948" y="3241573"/>
                </a:lnTo>
                <a:lnTo>
                  <a:pt x="2913448" y="3234109"/>
                </a:lnTo>
                <a:lnTo>
                  <a:pt x="2961459" y="3225778"/>
                </a:lnTo>
                <a:lnTo>
                  <a:pt x="3008964" y="3216581"/>
                </a:lnTo>
                <a:lnTo>
                  <a:pt x="3055948" y="3206522"/>
                </a:lnTo>
                <a:lnTo>
                  <a:pt x="3102395" y="3195602"/>
                </a:lnTo>
                <a:lnTo>
                  <a:pt x="3148288" y="3183823"/>
                </a:lnTo>
                <a:lnTo>
                  <a:pt x="3193612" y="3171188"/>
                </a:lnTo>
                <a:lnTo>
                  <a:pt x="3238351" y="3157699"/>
                </a:lnTo>
                <a:lnTo>
                  <a:pt x="3282490" y="3143358"/>
                </a:lnTo>
                <a:lnTo>
                  <a:pt x="3326012" y="3128168"/>
                </a:lnTo>
                <a:lnTo>
                  <a:pt x="3368901" y="3112130"/>
                </a:lnTo>
                <a:lnTo>
                  <a:pt x="3411141" y="3095248"/>
                </a:lnTo>
                <a:lnTo>
                  <a:pt x="3452718" y="3077522"/>
                </a:lnTo>
                <a:lnTo>
                  <a:pt x="3493614" y="3058956"/>
                </a:lnTo>
                <a:lnTo>
                  <a:pt x="3533814" y="3039551"/>
                </a:lnTo>
                <a:lnTo>
                  <a:pt x="3573302" y="3019310"/>
                </a:lnTo>
                <a:lnTo>
                  <a:pt x="3612062" y="2998235"/>
                </a:lnTo>
                <a:lnTo>
                  <a:pt x="3650078" y="2976329"/>
                </a:lnTo>
                <a:lnTo>
                  <a:pt x="3687335" y="2953593"/>
                </a:lnTo>
                <a:lnTo>
                  <a:pt x="3723816" y="2930030"/>
                </a:lnTo>
                <a:lnTo>
                  <a:pt x="3759505" y="2905642"/>
                </a:lnTo>
                <a:lnTo>
                  <a:pt x="3794388" y="2880431"/>
                </a:lnTo>
                <a:lnTo>
                  <a:pt x="3828447" y="2854399"/>
                </a:lnTo>
                <a:lnTo>
                  <a:pt x="3861667" y="2827550"/>
                </a:lnTo>
                <a:lnTo>
                  <a:pt x="3894032" y="2799884"/>
                </a:lnTo>
                <a:lnTo>
                  <a:pt x="3924638" y="2772208"/>
                </a:lnTo>
                <a:lnTo>
                  <a:pt x="586421" y="2772208"/>
                </a:lnTo>
                <a:lnTo>
                  <a:pt x="586421" y="506455"/>
                </a:lnTo>
                <a:lnTo>
                  <a:pt x="3939283" y="506455"/>
                </a:lnTo>
                <a:lnTo>
                  <a:pt x="3924330" y="492070"/>
                </a:lnTo>
                <a:lnTo>
                  <a:pt x="3893307" y="463899"/>
                </a:lnTo>
                <a:lnTo>
                  <a:pt x="3861395" y="436537"/>
                </a:lnTo>
                <a:lnTo>
                  <a:pt x="3828604" y="409987"/>
                </a:lnTo>
                <a:lnTo>
                  <a:pt x="3794946" y="384251"/>
                </a:lnTo>
                <a:lnTo>
                  <a:pt x="3760431" y="359330"/>
                </a:lnTo>
                <a:lnTo>
                  <a:pt x="3725069" y="335227"/>
                </a:lnTo>
                <a:lnTo>
                  <a:pt x="3688871" y="311943"/>
                </a:lnTo>
                <a:lnTo>
                  <a:pt x="3651849" y="289480"/>
                </a:lnTo>
                <a:lnTo>
                  <a:pt x="3614012" y="267840"/>
                </a:lnTo>
                <a:lnTo>
                  <a:pt x="3575371" y="247026"/>
                </a:lnTo>
                <a:lnTo>
                  <a:pt x="3535937" y="227038"/>
                </a:lnTo>
                <a:lnTo>
                  <a:pt x="3495720" y="207880"/>
                </a:lnTo>
                <a:lnTo>
                  <a:pt x="3454732" y="189552"/>
                </a:lnTo>
                <a:lnTo>
                  <a:pt x="3412982" y="172057"/>
                </a:lnTo>
                <a:lnTo>
                  <a:pt x="3370482" y="155397"/>
                </a:lnTo>
                <a:lnTo>
                  <a:pt x="3327242" y="139573"/>
                </a:lnTo>
                <a:lnTo>
                  <a:pt x="3283273" y="124588"/>
                </a:lnTo>
                <a:lnTo>
                  <a:pt x="3238585" y="110444"/>
                </a:lnTo>
                <a:lnTo>
                  <a:pt x="3193190" y="97142"/>
                </a:lnTo>
                <a:lnTo>
                  <a:pt x="3147097" y="84684"/>
                </a:lnTo>
                <a:lnTo>
                  <a:pt x="3100318" y="73072"/>
                </a:lnTo>
                <a:lnTo>
                  <a:pt x="3052863" y="62309"/>
                </a:lnTo>
                <a:lnTo>
                  <a:pt x="3004743" y="52395"/>
                </a:lnTo>
                <a:lnTo>
                  <a:pt x="2955968" y="43334"/>
                </a:lnTo>
                <a:lnTo>
                  <a:pt x="2906549" y="35126"/>
                </a:lnTo>
                <a:lnTo>
                  <a:pt x="2856497" y="27774"/>
                </a:lnTo>
                <a:lnTo>
                  <a:pt x="2805823" y="21280"/>
                </a:lnTo>
                <a:lnTo>
                  <a:pt x="2754536" y="15646"/>
                </a:lnTo>
                <a:lnTo>
                  <a:pt x="2702649" y="10873"/>
                </a:lnTo>
                <a:lnTo>
                  <a:pt x="2650170" y="6964"/>
                </a:lnTo>
                <a:lnTo>
                  <a:pt x="2597112" y="3920"/>
                </a:lnTo>
                <a:lnTo>
                  <a:pt x="2543484" y="1743"/>
                </a:lnTo>
                <a:lnTo>
                  <a:pt x="2489298" y="436"/>
                </a:lnTo>
                <a:lnTo>
                  <a:pt x="2434564" y="0"/>
                </a:lnTo>
                <a:close/>
              </a:path>
              <a:path w="13994765" h="6219825">
                <a:moveTo>
                  <a:pt x="2361185" y="3278675"/>
                </a:moveTo>
                <a:lnTo>
                  <a:pt x="1688199" y="3278675"/>
                </a:lnTo>
                <a:lnTo>
                  <a:pt x="3838448" y="6219705"/>
                </a:lnTo>
                <a:lnTo>
                  <a:pt x="4540385" y="6219705"/>
                </a:lnTo>
                <a:lnTo>
                  <a:pt x="2361185" y="3278675"/>
                </a:lnTo>
                <a:close/>
              </a:path>
              <a:path w="13994765" h="6219825">
                <a:moveTo>
                  <a:pt x="3939283" y="506455"/>
                </a:moveTo>
                <a:lnTo>
                  <a:pt x="2336829" y="506455"/>
                </a:lnTo>
                <a:lnTo>
                  <a:pt x="2389847" y="506856"/>
                </a:lnTo>
                <a:lnTo>
                  <a:pt x="2442263" y="508069"/>
                </a:lnTo>
                <a:lnTo>
                  <a:pt x="2494052" y="510109"/>
                </a:lnTo>
                <a:lnTo>
                  <a:pt x="2545191" y="512991"/>
                </a:lnTo>
                <a:lnTo>
                  <a:pt x="2595656" y="516731"/>
                </a:lnTo>
                <a:lnTo>
                  <a:pt x="2645424" y="521345"/>
                </a:lnTo>
                <a:lnTo>
                  <a:pt x="2694471" y="526848"/>
                </a:lnTo>
                <a:lnTo>
                  <a:pt x="2742774" y="533255"/>
                </a:lnTo>
                <a:lnTo>
                  <a:pt x="2790308" y="540582"/>
                </a:lnTo>
                <a:lnTo>
                  <a:pt x="2837051" y="548844"/>
                </a:lnTo>
                <a:lnTo>
                  <a:pt x="2882978" y="558056"/>
                </a:lnTo>
                <a:lnTo>
                  <a:pt x="2928066" y="568234"/>
                </a:lnTo>
                <a:lnTo>
                  <a:pt x="2972291" y="579394"/>
                </a:lnTo>
                <a:lnTo>
                  <a:pt x="3015630" y="591550"/>
                </a:lnTo>
                <a:lnTo>
                  <a:pt x="3058059" y="604718"/>
                </a:lnTo>
                <a:lnTo>
                  <a:pt x="3099555" y="618914"/>
                </a:lnTo>
                <a:lnTo>
                  <a:pt x="3140094" y="634152"/>
                </a:lnTo>
                <a:lnTo>
                  <a:pt x="3179651" y="650449"/>
                </a:lnTo>
                <a:lnTo>
                  <a:pt x="3218205" y="667819"/>
                </a:lnTo>
                <a:lnTo>
                  <a:pt x="3255730" y="686279"/>
                </a:lnTo>
                <a:lnTo>
                  <a:pt x="3292204" y="705843"/>
                </a:lnTo>
                <a:lnTo>
                  <a:pt x="3327602" y="726527"/>
                </a:lnTo>
                <a:lnTo>
                  <a:pt x="3361902" y="748347"/>
                </a:lnTo>
                <a:lnTo>
                  <a:pt x="3395079" y="771317"/>
                </a:lnTo>
                <a:lnTo>
                  <a:pt x="3427110" y="795453"/>
                </a:lnTo>
                <a:lnTo>
                  <a:pt x="3457971" y="820771"/>
                </a:lnTo>
                <a:lnTo>
                  <a:pt x="3487639" y="847286"/>
                </a:lnTo>
                <a:lnTo>
                  <a:pt x="3516090" y="875013"/>
                </a:lnTo>
                <a:lnTo>
                  <a:pt x="3543301" y="903968"/>
                </a:lnTo>
                <a:lnTo>
                  <a:pt x="3569247" y="934166"/>
                </a:lnTo>
                <a:lnTo>
                  <a:pt x="3593905" y="965622"/>
                </a:lnTo>
                <a:lnTo>
                  <a:pt x="3617252" y="998353"/>
                </a:lnTo>
                <a:lnTo>
                  <a:pt x="3639264" y="1032373"/>
                </a:lnTo>
                <a:lnTo>
                  <a:pt x="3659917" y="1067697"/>
                </a:lnTo>
                <a:lnTo>
                  <a:pt x="3679188" y="1104342"/>
                </a:lnTo>
                <a:lnTo>
                  <a:pt x="3697053" y="1142323"/>
                </a:lnTo>
                <a:lnTo>
                  <a:pt x="3713488" y="1181654"/>
                </a:lnTo>
                <a:lnTo>
                  <a:pt x="3728470" y="1222352"/>
                </a:lnTo>
                <a:lnTo>
                  <a:pt x="3741976" y="1264431"/>
                </a:lnTo>
                <a:lnTo>
                  <a:pt x="3753981" y="1307908"/>
                </a:lnTo>
                <a:lnTo>
                  <a:pt x="3764462" y="1352798"/>
                </a:lnTo>
                <a:lnTo>
                  <a:pt x="3773395" y="1399115"/>
                </a:lnTo>
                <a:lnTo>
                  <a:pt x="3780757" y="1446876"/>
                </a:lnTo>
                <a:lnTo>
                  <a:pt x="3786524" y="1496095"/>
                </a:lnTo>
                <a:lnTo>
                  <a:pt x="3790673" y="1546789"/>
                </a:lnTo>
                <a:lnTo>
                  <a:pt x="3793179" y="1598973"/>
                </a:lnTo>
                <a:lnTo>
                  <a:pt x="3794020" y="1652661"/>
                </a:lnTo>
                <a:lnTo>
                  <a:pt x="3793113" y="1703019"/>
                </a:lnTo>
                <a:lnTo>
                  <a:pt x="3793093" y="1704136"/>
                </a:lnTo>
                <a:lnTo>
                  <a:pt x="3790424" y="1752625"/>
                </a:lnTo>
                <a:lnTo>
                  <a:pt x="3790334" y="1754260"/>
                </a:lnTo>
                <a:lnTo>
                  <a:pt x="3785773" y="1803043"/>
                </a:lnTo>
                <a:lnTo>
                  <a:pt x="3779566" y="1849576"/>
                </a:lnTo>
                <a:lnTo>
                  <a:pt x="3771377" y="1896626"/>
                </a:lnTo>
                <a:lnTo>
                  <a:pt x="3761605" y="1941446"/>
                </a:lnTo>
                <a:lnTo>
                  <a:pt x="3750158" y="1984964"/>
                </a:lnTo>
                <a:lnTo>
                  <a:pt x="3737070" y="2027191"/>
                </a:lnTo>
                <a:lnTo>
                  <a:pt x="3722372" y="2068136"/>
                </a:lnTo>
                <a:lnTo>
                  <a:pt x="3706095" y="2107809"/>
                </a:lnTo>
                <a:lnTo>
                  <a:pt x="3688271" y="2146221"/>
                </a:lnTo>
                <a:lnTo>
                  <a:pt x="3668933" y="2183380"/>
                </a:lnTo>
                <a:lnTo>
                  <a:pt x="3648111" y="2219297"/>
                </a:lnTo>
                <a:lnTo>
                  <a:pt x="3625838" y="2253982"/>
                </a:lnTo>
                <a:lnTo>
                  <a:pt x="3602145" y="2287444"/>
                </a:lnTo>
                <a:lnTo>
                  <a:pt x="3577064" y="2319694"/>
                </a:lnTo>
                <a:lnTo>
                  <a:pt x="3550627" y="2350741"/>
                </a:lnTo>
                <a:lnTo>
                  <a:pt x="3522866" y="2380595"/>
                </a:lnTo>
                <a:lnTo>
                  <a:pt x="3493812" y="2409266"/>
                </a:lnTo>
                <a:lnTo>
                  <a:pt x="3463497" y="2436763"/>
                </a:lnTo>
                <a:lnTo>
                  <a:pt x="3431953" y="2463098"/>
                </a:lnTo>
                <a:lnTo>
                  <a:pt x="3399212" y="2488278"/>
                </a:lnTo>
                <a:lnTo>
                  <a:pt x="3365305" y="2512316"/>
                </a:lnTo>
                <a:lnTo>
                  <a:pt x="3330265" y="2535219"/>
                </a:lnTo>
                <a:lnTo>
                  <a:pt x="3294123" y="2556999"/>
                </a:lnTo>
                <a:lnTo>
                  <a:pt x="3256910" y="2577664"/>
                </a:lnTo>
                <a:lnTo>
                  <a:pt x="3218659" y="2597225"/>
                </a:lnTo>
                <a:lnTo>
                  <a:pt x="3179401" y="2615692"/>
                </a:lnTo>
                <a:lnTo>
                  <a:pt x="3139168" y="2633075"/>
                </a:lnTo>
                <a:lnTo>
                  <a:pt x="3097962" y="2649394"/>
                </a:lnTo>
                <a:lnTo>
                  <a:pt x="3055905" y="2664626"/>
                </a:lnTo>
                <a:lnTo>
                  <a:pt x="3012938" y="2678814"/>
                </a:lnTo>
                <a:lnTo>
                  <a:pt x="2969123" y="2691957"/>
                </a:lnTo>
                <a:lnTo>
                  <a:pt x="2924493" y="2704065"/>
                </a:lnTo>
                <a:lnTo>
                  <a:pt x="2879077" y="2715148"/>
                </a:lnTo>
                <a:lnTo>
                  <a:pt x="2832910" y="2725216"/>
                </a:lnTo>
                <a:lnTo>
                  <a:pt x="2786021" y="2734277"/>
                </a:lnTo>
                <a:lnTo>
                  <a:pt x="2738443" y="2742343"/>
                </a:lnTo>
                <a:lnTo>
                  <a:pt x="2690208" y="2749423"/>
                </a:lnTo>
                <a:lnTo>
                  <a:pt x="2641348" y="2755528"/>
                </a:lnTo>
                <a:lnTo>
                  <a:pt x="2591894" y="2760666"/>
                </a:lnTo>
                <a:lnTo>
                  <a:pt x="2541878" y="2764847"/>
                </a:lnTo>
                <a:lnTo>
                  <a:pt x="2491331" y="2768082"/>
                </a:lnTo>
                <a:lnTo>
                  <a:pt x="2440287" y="2770381"/>
                </a:lnTo>
                <a:lnTo>
                  <a:pt x="2388775" y="2771753"/>
                </a:lnTo>
                <a:lnTo>
                  <a:pt x="2336829" y="2772208"/>
                </a:lnTo>
                <a:lnTo>
                  <a:pt x="3924638" y="2772208"/>
                </a:lnTo>
                <a:lnTo>
                  <a:pt x="3956134" y="2742114"/>
                </a:lnTo>
                <a:lnTo>
                  <a:pt x="3985840" y="2712014"/>
                </a:lnTo>
                <a:lnTo>
                  <a:pt x="4014626" y="2681106"/>
                </a:lnTo>
                <a:lnTo>
                  <a:pt x="4042478" y="2649394"/>
                </a:lnTo>
                <a:lnTo>
                  <a:pt x="4069380" y="2616879"/>
                </a:lnTo>
                <a:lnTo>
                  <a:pt x="4095316" y="2583564"/>
                </a:lnTo>
                <a:lnTo>
                  <a:pt x="4120270" y="2549451"/>
                </a:lnTo>
                <a:lnTo>
                  <a:pt x="4144226" y="2514541"/>
                </a:lnTo>
                <a:lnTo>
                  <a:pt x="4167168" y="2478838"/>
                </a:lnTo>
                <a:lnTo>
                  <a:pt x="4189081" y="2442344"/>
                </a:lnTo>
                <a:lnTo>
                  <a:pt x="4209948" y="2405060"/>
                </a:lnTo>
                <a:lnTo>
                  <a:pt x="4229754" y="2366990"/>
                </a:lnTo>
                <a:lnTo>
                  <a:pt x="4248482" y="2328135"/>
                </a:lnTo>
                <a:lnTo>
                  <a:pt x="4266117" y="2288497"/>
                </a:lnTo>
                <a:lnTo>
                  <a:pt x="4282643" y="2248079"/>
                </a:lnTo>
                <a:lnTo>
                  <a:pt x="4298044" y="2206883"/>
                </a:lnTo>
                <a:lnTo>
                  <a:pt x="4312305" y="2164912"/>
                </a:lnTo>
                <a:lnTo>
                  <a:pt x="4325408" y="2122166"/>
                </a:lnTo>
                <a:lnTo>
                  <a:pt x="4337339" y="2078650"/>
                </a:lnTo>
                <a:lnTo>
                  <a:pt x="4348082" y="2034364"/>
                </a:lnTo>
                <a:lnTo>
                  <a:pt x="4357620" y="1989312"/>
                </a:lnTo>
                <a:lnTo>
                  <a:pt x="4365938" y="1943495"/>
                </a:lnTo>
                <a:lnTo>
                  <a:pt x="4373020" y="1896915"/>
                </a:lnTo>
                <a:lnTo>
                  <a:pt x="4378737" y="1850495"/>
                </a:lnTo>
                <a:lnTo>
                  <a:pt x="4378850" y="1849576"/>
                </a:lnTo>
                <a:lnTo>
                  <a:pt x="4383412" y="1801478"/>
                </a:lnTo>
                <a:lnTo>
                  <a:pt x="4386581" y="1754260"/>
                </a:lnTo>
                <a:lnTo>
                  <a:pt x="4386690" y="1752625"/>
                </a:lnTo>
                <a:lnTo>
                  <a:pt x="4388624" y="1704136"/>
                </a:lnTo>
                <a:lnTo>
                  <a:pt x="4388669" y="1703019"/>
                </a:lnTo>
                <a:lnTo>
                  <a:pt x="4389332" y="1652661"/>
                </a:lnTo>
                <a:lnTo>
                  <a:pt x="4388729" y="1601841"/>
                </a:lnTo>
                <a:lnTo>
                  <a:pt x="4386928" y="1551776"/>
                </a:lnTo>
                <a:lnTo>
                  <a:pt x="4383940" y="1502466"/>
                </a:lnTo>
                <a:lnTo>
                  <a:pt x="4379775" y="1453915"/>
                </a:lnTo>
                <a:lnTo>
                  <a:pt x="4374443" y="1406123"/>
                </a:lnTo>
                <a:lnTo>
                  <a:pt x="4367956" y="1359093"/>
                </a:lnTo>
                <a:lnTo>
                  <a:pt x="4360324" y="1312827"/>
                </a:lnTo>
                <a:lnTo>
                  <a:pt x="4351557" y="1267326"/>
                </a:lnTo>
                <a:lnTo>
                  <a:pt x="4341667" y="1222593"/>
                </a:lnTo>
                <a:lnTo>
                  <a:pt x="4330665" y="1178629"/>
                </a:lnTo>
                <a:lnTo>
                  <a:pt x="4318560" y="1135437"/>
                </a:lnTo>
                <a:lnTo>
                  <a:pt x="4305363" y="1093018"/>
                </a:lnTo>
                <a:lnTo>
                  <a:pt x="4291085" y="1051374"/>
                </a:lnTo>
                <a:lnTo>
                  <a:pt x="4275737" y="1010508"/>
                </a:lnTo>
                <a:lnTo>
                  <a:pt x="4259329" y="970420"/>
                </a:lnTo>
                <a:lnTo>
                  <a:pt x="4241873" y="931114"/>
                </a:lnTo>
                <a:lnTo>
                  <a:pt x="4223378" y="892590"/>
                </a:lnTo>
                <a:lnTo>
                  <a:pt x="4203855" y="854851"/>
                </a:lnTo>
                <a:lnTo>
                  <a:pt x="4183316" y="817899"/>
                </a:lnTo>
                <a:lnTo>
                  <a:pt x="4161770" y="781736"/>
                </a:lnTo>
                <a:lnTo>
                  <a:pt x="4139228" y="746363"/>
                </a:lnTo>
                <a:lnTo>
                  <a:pt x="4115702" y="711782"/>
                </a:lnTo>
                <a:lnTo>
                  <a:pt x="4091201" y="677996"/>
                </a:lnTo>
                <a:lnTo>
                  <a:pt x="4065736" y="645007"/>
                </a:lnTo>
                <a:lnTo>
                  <a:pt x="4039318" y="612815"/>
                </a:lnTo>
                <a:lnTo>
                  <a:pt x="4011958" y="581424"/>
                </a:lnTo>
                <a:lnTo>
                  <a:pt x="3983666" y="550835"/>
                </a:lnTo>
                <a:lnTo>
                  <a:pt x="3954453" y="521050"/>
                </a:lnTo>
                <a:lnTo>
                  <a:pt x="3939283" y="506455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g object 17"/>
          <p:cNvSpPr/>
          <p:nvPr/>
        </p:nvSpPr>
        <p:spPr>
          <a:xfrm>
            <a:off x="12500764" y="10070480"/>
            <a:ext cx="1914525" cy="609600"/>
          </a:xfrm>
          <a:custGeom>
            <a:avLst/>
            <a:gdLst/>
            <a:ahLst/>
            <a:cxnLst/>
            <a:rect l="l" t="t" r="r" b="b"/>
            <a:pathLst>
              <a:path w="1914525" h="609600">
                <a:moveTo>
                  <a:pt x="372985" y="74018"/>
                </a:moveTo>
                <a:lnTo>
                  <a:pt x="212904" y="74018"/>
                </a:lnTo>
                <a:lnTo>
                  <a:pt x="255421" y="81464"/>
                </a:lnTo>
                <a:lnTo>
                  <a:pt x="287336" y="102397"/>
                </a:lnTo>
                <a:lnTo>
                  <a:pt x="307401" y="134713"/>
                </a:lnTo>
                <a:lnTo>
                  <a:pt x="314367" y="176308"/>
                </a:lnTo>
                <a:lnTo>
                  <a:pt x="305296" y="222219"/>
                </a:lnTo>
                <a:lnTo>
                  <a:pt x="281100" y="262281"/>
                </a:lnTo>
                <a:lnTo>
                  <a:pt x="246299" y="297821"/>
                </a:lnTo>
                <a:lnTo>
                  <a:pt x="205417" y="330167"/>
                </a:lnTo>
                <a:lnTo>
                  <a:pt x="148864" y="372575"/>
                </a:lnTo>
                <a:lnTo>
                  <a:pt x="105322" y="405955"/>
                </a:lnTo>
                <a:lnTo>
                  <a:pt x="68872" y="438341"/>
                </a:lnTo>
                <a:lnTo>
                  <a:pt x="39815" y="471650"/>
                </a:lnTo>
                <a:lnTo>
                  <a:pt x="18450" y="507800"/>
                </a:lnTo>
                <a:lnTo>
                  <a:pt x="5078" y="548709"/>
                </a:lnTo>
                <a:lnTo>
                  <a:pt x="0" y="596295"/>
                </a:lnTo>
                <a:lnTo>
                  <a:pt x="410008" y="596295"/>
                </a:lnTo>
                <a:lnTo>
                  <a:pt x="410008" y="513963"/>
                </a:lnTo>
                <a:lnTo>
                  <a:pt x="117263" y="513963"/>
                </a:lnTo>
                <a:lnTo>
                  <a:pt x="125747" y="499626"/>
                </a:lnTo>
                <a:lnTo>
                  <a:pt x="142108" y="482875"/>
                </a:lnTo>
                <a:lnTo>
                  <a:pt x="167668" y="461914"/>
                </a:lnTo>
                <a:lnTo>
                  <a:pt x="203752" y="434950"/>
                </a:lnTo>
                <a:lnTo>
                  <a:pt x="243521" y="405955"/>
                </a:lnTo>
                <a:lnTo>
                  <a:pt x="289125" y="371051"/>
                </a:lnTo>
                <a:lnTo>
                  <a:pt x="328380" y="336538"/>
                </a:lnTo>
                <a:lnTo>
                  <a:pt x="360521" y="301056"/>
                </a:lnTo>
                <a:lnTo>
                  <a:pt x="384623" y="263355"/>
                </a:lnTo>
                <a:lnTo>
                  <a:pt x="399750" y="222219"/>
                </a:lnTo>
                <a:lnTo>
                  <a:pt x="405013" y="176308"/>
                </a:lnTo>
                <a:lnTo>
                  <a:pt x="398869" y="126862"/>
                </a:lnTo>
                <a:lnTo>
                  <a:pt x="381082" y="84024"/>
                </a:lnTo>
                <a:lnTo>
                  <a:pt x="372985" y="74018"/>
                </a:lnTo>
                <a:close/>
              </a:path>
              <a:path w="1914525" h="609600">
                <a:moveTo>
                  <a:pt x="212904" y="0"/>
                </a:moveTo>
                <a:lnTo>
                  <a:pt x="162723" y="4744"/>
                </a:lnTo>
                <a:lnTo>
                  <a:pt x="118186" y="18610"/>
                </a:lnTo>
                <a:lnTo>
                  <a:pt x="80050" y="41045"/>
                </a:lnTo>
                <a:lnTo>
                  <a:pt x="49072" y="71496"/>
                </a:lnTo>
                <a:lnTo>
                  <a:pt x="26008" y="109410"/>
                </a:lnTo>
                <a:lnTo>
                  <a:pt x="11614" y="154234"/>
                </a:lnTo>
                <a:lnTo>
                  <a:pt x="6649" y="205417"/>
                </a:lnTo>
                <a:lnTo>
                  <a:pt x="6649" y="217888"/>
                </a:lnTo>
                <a:lnTo>
                  <a:pt x="99798" y="217888"/>
                </a:lnTo>
                <a:lnTo>
                  <a:pt x="99798" y="209574"/>
                </a:lnTo>
                <a:lnTo>
                  <a:pt x="107530" y="151906"/>
                </a:lnTo>
                <a:lnTo>
                  <a:pt x="129818" y="109410"/>
                </a:lnTo>
                <a:lnTo>
                  <a:pt x="165409" y="83036"/>
                </a:lnTo>
                <a:lnTo>
                  <a:pt x="212904" y="74018"/>
                </a:lnTo>
                <a:lnTo>
                  <a:pt x="372985" y="74018"/>
                </a:lnTo>
                <a:lnTo>
                  <a:pt x="352622" y="48857"/>
                </a:lnTo>
                <a:lnTo>
                  <a:pt x="314460" y="22422"/>
                </a:lnTo>
                <a:lnTo>
                  <a:pt x="267564" y="5782"/>
                </a:lnTo>
                <a:lnTo>
                  <a:pt x="212904" y="0"/>
                </a:lnTo>
                <a:close/>
              </a:path>
              <a:path w="1914525" h="609600">
                <a:moveTo>
                  <a:pt x="708564" y="0"/>
                </a:moveTo>
                <a:lnTo>
                  <a:pt x="665304" y="4168"/>
                </a:lnTo>
                <a:lnTo>
                  <a:pt x="626082" y="16468"/>
                </a:lnTo>
                <a:lnTo>
                  <a:pt x="591179" y="36592"/>
                </a:lnTo>
                <a:lnTo>
                  <a:pt x="560875" y="64231"/>
                </a:lnTo>
                <a:lnTo>
                  <a:pt x="535555" y="98936"/>
                </a:lnTo>
                <a:lnTo>
                  <a:pt x="535451" y="99079"/>
                </a:lnTo>
                <a:lnTo>
                  <a:pt x="515188" y="140826"/>
                </a:lnTo>
                <a:lnTo>
                  <a:pt x="500367" y="189165"/>
                </a:lnTo>
                <a:lnTo>
                  <a:pt x="491268" y="243789"/>
                </a:lnTo>
                <a:lnTo>
                  <a:pt x="488173" y="304388"/>
                </a:lnTo>
                <a:lnTo>
                  <a:pt x="491104" y="365452"/>
                </a:lnTo>
                <a:lnTo>
                  <a:pt x="499791" y="420383"/>
                </a:lnTo>
                <a:lnTo>
                  <a:pt x="514078" y="468900"/>
                </a:lnTo>
                <a:lnTo>
                  <a:pt x="533807" y="510723"/>
                </a:lnTo>
                <a:lnTo>
                  <a:pt x="558819" y="545572"/>
                </a:lnTo>
                <a:lnTo>
                  <a:pt x="588959" y="573165"/>
                </a:lnTo>
                <a:lnTo>
                  <a:pt x="624068" y="593222"/>
                </a:lnTo>
                <a:lnTo>
                  <a:pt x="664179" y="605520"/>
                </a:lnTo>
                <a:lnTo>
                  <a:pt x="664615" y="605520"/>
                </a:lnTo>
                <a:lnTo>
                  <a:pt x="708564" y="609604"/>
                </a:lnTo>
                <a:lnTo>
                  <a:pt x="752701" y="605520"/>
                </a:lnTo>
                <a:lnTo>
                  <a:pt x="792389" y="593441"/>
                </a:lnTo>
                <a:lnTo>
                  <a:pt x="827430" y="573627"/>
                </a:lnTo>
                <a:lnTo>
                  <a:pt x="857624" y="546339"/>
                </a:lnTo>
                <a:lnTo>
                  <a:pt x="865463" y="535585"/>
                </a:lnTo>
                <a:lnTo>
                  <a:pt x="709392" y="535585"/>
                </a:lnTo>
                <a:lnTo>
                  <a:pt x="672350" y="529510"/>
                </a:lnTo>
                <a:lnTo>
                  <a:pt x="614898" y="480073"/>
                </a:lnTo>
                <a:lnTo>
                  <a:pt x="595736" y="436157"/>
                </a:lnTo>
                <a:lnTo>
                  <a:pt x="583781" y="379073"/>
                </a:lnTo>
                <a:lnTo>
                  <a:pt x="579657" y="308545"/>
                </a:lnTo>
                <a:lnTo>
                  <a:pt x="582519" y="245100"/>
                </a:lnTo>
                <a:lnTo>
                  <a:pt x="590975" y="191852"/>
                </a:lnTo>
                <a:lnTo>
                  <a:pt x="604795" y="148849"/>
                </a:lnTo>
                <a:lnTo>
                  <a:pt x="623765" y="115782"/>
                </a:lnTo>
                <a:lnTo>
                  <a:pt x="676281" y="78586"/>
                </a:lnTo>
                <a:lnTo>
                  <a:pt x="709392" y="74018"/>
                </a:lnTo>
                <a:lnTo>
                  <a:pt x="863299" y="74018"/>
                </a:lnTo>
                <a:lnTo>
                  <a:pt x="855914" y="63902"/>
                </a:lnTo>
                <a:lnTo>
                  <a:pt x="825582" y="36314"/>
                </a:lnTo>
                <a:lnTo>
                  <a:pt x="790713" y="16304"/>
                </a:lnTo>
                <a:lnTo>
                  <a:pt x="751771" y="4168"/>
                </a:lnTo>
                <a:lnTo>
                  <a:pt x="752144" y="4168"/>
                </a:lnTo>
                <a:lnTo>
                  <a:pt x="708564" y="0"/>
                </a:lnTo>
                <a:close/>
              </a:path>
              <a:path w="1914525" h="609600">
                <a:moveTo>
                  <a:pt x="863299" y="74018"/>
                </a:moveTo>
                <a:lnTo>
                  <a:pt x="709392" y="74018"/>
                </a:lnTo>
                <a:lnTo>
                  <a:pt x="746601" y="80182"/>
                </a:lnTo>
                <a:lnTo>
                  <a:pt x="778082" y="98936"/>
                </a:lnTo>
                <a:lnTo>
                  <a:pt x="803372" y="130672"/>
                </a:lnTo>
                <a:lnTo>
                  <a:pt x="822008" y="175784"/>
                </a:lnTo>
                <a:lnTo>
                  <a:pt x="833528" y="234665"/>
                </a:lnTo>
                <a:lnTo>
                  <a:pt x="837427" y="306880"/>
                </a:lnTo>
                <a:lnTo>
                  <a:pt x="837424" y="308545"/>
                </a:lnTo>
                <a:lnTo>
                  <a:pt x="833471" y="378589"/>
                </a:lnTo>
                <a:lnTo>
                  <a:pt x="821824" y="435909"/>
                </a:lnTo>
                <a:lnTo>
                  <a:pt x="802976" y="480073"/>
                </a:lnTo>
                <a:lnTo>
                  <a:pt x="777994" y="510723"/>
                </a:lnTo>
                <a:lnTo>
                  <a:pt x="709392" y="535585"/>
                </a:lnTo>
                <a:lnTo>
                  <a:pt x="865463" y="535585"/>
                </a:lnTo>
                <a:lnTo>
                  <a:pt x="902681" y="470378"/>
                </a:lnTo>
                <a:lnTo>
                  <a:pt x="917145" y="422227"/>
                </a:lnTo>
                <a:lnTo>
                  <a:pt x="925970" y="367641"/>
                </a:lnTo>
                <a:lnTo>
                  <a:pt x="928874" y="308545"/>
                </a:lnTo>
                <a:lnTo>
                  <a:pt x="928830" y="304388"/>
                </a:lnTo>
                <a:lnTo>
                  <a:pt x="925833" y="245100"/>
                </a:lnTo>
                <a:lnTo>
                  <a:pt x="916666" y="189666"/>
                </a:lnTo>
                <a:lnTo>
                  <a:pt x="901757" y="140826"/>
                </a:lnTo>
                <a:lnTo>
                  <a:pt x="881530" y="99079"/>
                </a:lnTo>
                <a:lnTo>
                  <a:pt x="881461" y="98936"/>
                </a:lnTo>
                <a:lnTo>
                  <a:pt x="863299" y="74018"/>
                </a:lnTo>
                <a:close/>
              </a:path>
              <a:path w="1914525" h="609600">
                <a:moveTo>
                  <a:pt x="1374284" y="74018"/>
                </a:moveTo>
                <a:lnTo>
                  <a:pt x="1214203" y="74018"/>
                </a:lnTo>
                <a:lnTo>
                  <a:pt x="1256720" y="81464"/>
                </a:lnTo>
                <a:lnTo>
                  <a:pt x="1288636" y="102397"/>
                </a:lnTo>
                <a:lnTo>
                  <a:pt x="1308700" y="134713"/>
                </a:lnTo>
                <a:lnTo>
                  <a:pt x="1315666" y="176308"/>
                </a:lnTo>
                <a:lnTo>
                  <a:pt x="1306596" y="222219"/>
                </a:lnTo>
                <a:lnTo>
                  <a:pt x="1282399" y="262281"/>
                </a:lnTo>
                <a:lnTo>
                  <a:pt x="1247598" y="297821"/>
                </a:lnTo>
                <a:lnTo>
                  <a:pt x="1206717" y="330167"/>
                </a:lnTo>
                <a:lnTo>
                  <a:pt x="1150163" y="372575"/>
                </a:lnTo>
                <a:lnTo>
                  <a:pt x="1106621" y="405955"/>
                </a:lnTo>
                <a:lnTo>
                  <a:pt x="1070172" y="438341"/>
                </a:lnTo>
                <a:lnTo>
                  <a:pt x="1041114" y="471650"/>
                </a:lnTo>
                <a:lnTo>
                  <a:pt x="1019750" y="507800"/>
                </a:lnTo>
                <a:lnTo>
                  <a:pt x="1006378" y="548709"/>
                </a:lnTo>
                <a:lnTo>
                  <a:pt x="1001299" y="596295"/>
                </a:lnTo>
                <a:lnTo>
                  <a:pt x="1411307" y="596295"/>
                </a:lnTo>
                <a:lnTo>
                  <a:pt x="1411307" y="513963"/>
                </a:lnTo>
                <a:lnTo>
                  <a:pt x="1118562" y="513963"/>
                </a:lnTo>
                <a:lnTo>
                  <a:pt x="1127046" y="499626"/>
                </a:lnTo>
                <a:lnTo>
                  <a:pt x="1143407" y="482875"/>
                </a:lnTo>
                <a:lnTo>
                  <a:pt x="1168968" y="461914"/>
                </a:lnTo>
                <a:lnTo>
                  <a:pt x="1205052" y="434950"/>
                </a:lnTo>
                <a:lnTo>
                  <a:pt x="1244820" y="405955"/>
                </a:lnTo>
                <a:lnTo>
                  <a:pt x="1290424" y="371051"/>
                </a:lnTo>
                <a:lnTo>
                  <a:pt x="1329680" y="336538"/>
                </a:lnTo>
                <a:lnTo>
                  <a:pt x="1361821" y="301056"/>
                </a:lnTo>
                <a:lnTo>
                  <a:pt x="1385922" y="263355"/>
                </a:lnTo>
                <a:lnTo>
                  <a:pt x="1401050" y="222219"/>
                </a:lnTo>
                <a:lnTo>
                  <a:pt x="1406313" y="176308"/>
                </a:lnTo>
                <a:lnTo>
                  <a:pt x="1400168" y="126862"/>
                </a:lnTo>
                <a:lnTo>
                  <a:pt x="1382381" y="84024"/>
                </a:lnTo>
                <a:lnTo>
                  <a:pt x="1374284" y="74018"/>
                </a:lnTo>
                <a:close/>
              </a:path>
              <a:path w="1914525" h="609600">
                <a:moveTo>
                  <a:pt x="1214203" y="0"/>
                </a:moveTo>
                <a:lnTo>
                  <a:pt x="1164022" y="4744"/>
                </a:lnTo>
                <a:lnTo>
                  <a:pt x="1119486" y="18610"/>
                </a:lnTo>
                <a:lnTo>
                  <a:pt x="1081350" y="41045"/>
                </a:lnTo>
                <a:lnTo>
                  <a:pt x="1050371" y="71496"/>
                </a:lnTo>
                <a:lnTo>
                  <a:pt x="1027307" y="109410"/>
                </a:lnTo>
                <a:lnTo>
                  <a:pt x="1012914" y="154234"/>
                </a:lnTo>
                <a:lnTo>
                  <a:pt x="1007948" y="205417"/>
                </a:lnTo>
                <a:lnTo>
                  <a:pt x="1007948" y="217888"/>
                </a:lnTo>
                <a:lnTo>
                  <a:pt x="1101097" y="217888"/>
                </a:lnTo>
                <a:lnTo>
                  <a:pt x="1101097" y="209574"/>
                </a:lnTo>
                <a:lnTo>
                  <a:pt x="1108829" y="151906"/>
                </a:lnTo>
                <a:lnTo>
                  <a:pt x="1131117" y="109410"/>
                </a:lnTo>
                <a:lnTo>
                  <a:pt x="1166709" y="83036"/>
                </a:lnTo>
                <a:lnTo>
                  <a:pt x="1214203" y="74018"/>
                </a:lnTo>
                <a:lnTo>
                  <a:pt x="1374284" y="74018"/>
                </a:lnTo>
                <a:lnTo>
                  <a:pt x="1353922" y="48857"/>
                </a:lnTo>
                <a:lnTo>
                  <a:pt x="1315759" y="22422"/>
                </a:lnTo>
                <a:lnTo>
                  <a:pt x="1268863" y="5782"/>
                </a:lnTo>
                <a:lnTo>
                  <a:pt x="1214203" y="0"/>
                </a:lnTo>
                <a:close/>
              </a:path>
              <a:path w="1914525" h="609600">
                <a:moveTo>
                  <a:pt x="1728156" y="0"/>
                </a:moveTo>
                <a:lnTo>
                  <a:pt x="1681436" y="4022"/>
                </a:lnTo>
                <a:lnTo>
                  <a:pt x="1640016" y="15714"/>
                </a:lnTo>
                <a:lnTo>
                  <a:pt x="1603805" y="34512"/>
                </a:lnTo>
                <a:lnTo>
                  <a:pt x="1572713" y="59851"/>
                </a:lnTo>
                <a:lnTo>
                  <a:pt x="1546651" y="91168"/>
                </a:lnTo>
                <a:lnTo>
                  <a:pt x="1525530" y="127899"/>
                </a:lnTo>
                <a:lnTo>
                  <a:pt x="1509258" y="169480"/>
                </a:lnTo>
                <a:lnTo>
                  <a:pt x="1497747" y="215348"/>
                </a:lnTo>
                <a:lnTo>
                  <a:pt x="1490906" y="264938"/>
                </a:lnTo>
                <a:lnTo>
                  <a:pt x="1488645" y="317686"/>
                </a:lnTo>
                <a:lnTo>
                  <a:pt x="1491113" y="371068"/>
                </a:lnTo>
                <a:lnTo>
                  <a:pt x="1498652" y="420939"/>
                </a:lnTo>
                <a:lnTo>
                  <a:pt x="1511468" y="466558"/>
                </a:lnTo>
                <a:lnTo>
                  <a:pt x="1529767" y="507186"/>
                </a:lnTo>
                <a:lnTo>
                  <a:pt x="1553754" y="542086"/>
                </a:lnTo>
                <a:lnTo>
                  <a:pt x="1583634" y="570516"/>
                </a:lnTo>
                <a:lnTo>
                  <a:pt x="1619613" y="591739"/>
                </a:lnTo>
                <a:lnTo>
                  <a:pt x="1661897" y="605014"/>
                </a:lnTo>
                <a:lnTo>
                  <a:pt x="1710691" y="609604"/>
                </a:lnTo>
                <a:lnTo>
                  <a:pt x="1758380" y="604515"/>
                </a:lnTo>
                <a:lnTo>
                  <a:pt x="1801645" y="589867"/>
                </a:lnTo>
                <a:lnTo>
                  <a:pt x="1839425" y="566592"/>
                </a:lnTo>
                <a:lnTo>
                  <a:pt x="1869014" y="537250"/>
                </a:lnTo>
                <a:lnTo>
                  <a:pt x="1709036" y="537250"/>
                </a:lnTo>
                <a:lnTo>
                  <a:pt x="1662422" y="528921"/>
                </a:lnTo>
                <a:lnTo>
                  <a:pt x="1625555" y="504296"/>
                </a:lnTo>
                <a:lnTo>
                  <a:pt x="1601320" y="463921"/>
                </a:lnTo>
                <a:lnTo>
                  <a:pt x="1592600" y="408343"/>
                </a:lnTo>
                <a:lnTo>
                  <a:pt x="1601358" y="360157"/>
                </a:lnTo>
                <a:lnTo>
                  <a:pt x="1625866" y="322262"/>
                </a:lnTo>
                <a:lnTo>
                  <a:pt x="1656770" y="301886"/>
                </a:lnTo>
                <a:lnTo>
                  <a:pt x="1578465" y="301886"/>
                </a:lnTo>
                <a:lnTo>
                  <a:pt x="1587344" y="212468"/>
                </a:lnTo>
                <a:lnTo>
                  <a:pt x="1600731" y="164234"/>
                </a:lnTo>
                <a:lnTo>
                  <a:pt x="1621187" y="125472"/>
                </a:lnTo>
                <a:lnTo>
                  <a:pt x="1648782" y="96899"/>
                </a:lnTo>
                <a:lnTo>
                  <a:pt x="1683584" y="79229"/>
                </a:lnTo>
                <a:lnTo>
                  <a:pt x="1725664" y="73181"/>
                </a:lnTo>
                <a:lnTo>
                  <a:pt x="1884120" y="73181"/>
                </a:lnTo>
                <a:lnTo>
                  <a:pt x="1860705" y="45221"/>
                </a:lnTo>
                <a:lnTo>
                  <a:pt x="1824630" y="20791"/>
                </a:lnTo>
                <a:lnTo>
                  <a:pt x="1780239" y="5371"/>
                </a:lnTo>
                <a:lnTo>
                  <a:pt x="1728156" y="0"/>
                </a:lnTo>
                <a:close/>
              </a:path>
              <a:path w="1914525" h="609600">
                <a:moveTo>
                  <a:pt x="1878070" y="288577"/>
                </a:moveTo>
                <a:lnTo>
                  <a:pt x="1711529" y="288577"/>
                </a:lnTo>
                <a:lnTo>
                  <a:pt x="1758190" y="297726"/>
                </a:lnTo>
                <a:lnTo>
                  <a:pt x="1793547" y="323094"/>
                </a:lnTo>
                <a:lnTo>
                  <a:pt x="1815962" y="361561"/>
                </a:lnTo>
                <a:lnTo>
                  <a:pt x="1823797" y="410008"/>
                </a:lnTo>
                <a:lnTo>
                  <a:pt x="1815338" y="462517"/>
                </a:lnTo>
                <a:lnTo>
                  <a:pt x="1791677" y="502631"/>
                </a:lnTo>
                <a:lnTo>
                  <a:pt x="1755385" y="528244"/>
                </a:lnTo>
                <a:lnTo>
                  <a:pt x="1709036" y="537250"/>
                </a:lnTo>
                <a:lnTo>
                  <a:pt x="1869014" y="537250"/>
                </a:lnTo>
                <a:lnTo>
                  <a:pt x="1870658" y="535621"/>
                </a:lnTo>
                <a:lnTo>
                  <a:pt x="1894281" y="497885"/>
                </a:lnTo>
                <a:lnTo>
                  <a:pt x="1909234" y="454314"/>
                </a:lnTo>
                <a:lnTo>
                  <a:pt x="1914454" y="405841"/>
                </a:lnTo>
                <a:lnTo>
                  <a:pt x="1908355" y="352690"/>
                </a:lnTo>
                <a:lnTo>
                  <a:pt x="1890890" y="306354"/>
                </a:lnTo>
                <a:lnTo>
                  <a:pt x="1878070" y="288577"/>
                </a:lnTo>
                <a:close/>
              </a:path>
              <a:path w="1914525" h="609600">
                <a:moveTo>
                  <a:pt x="1732313" y="214569"/>
                </a:moveTo>
                <a:lnTo>
                  <a:pt x="1681375" y="221897"/>
                </a:lnTo>
                <a:lnTo>
                  <a:pt x="1637923" y="241386"/>
                </a:lnTo>
                <a:lnTo>
                  <a:pt x="1603204" y="269296"/>
                </a:lnTo>
                <a:lnTo>
                  <a:pt x="1578465" y="301886"/>
                </a:lnTo>
                <a:lnTo>
                  <a:pt x="1656770" y="301886"/>
                </a:lnTo>
                <a:lnTo>
                  <a:pt x="1663473" y="297466"/>
                </a:lnTo>
                <a:lnTo>
                  <a:pt x="1711529" y="288577"/>
                </a:lnTo>
                <a:lnTo>
                  <a:pt x="1878070" y="288577"/>
                </a:lnTo>
                <a:lnTo>
                  <a:pt x="1863305" y="268104"/>
                </a:lnTo>
                <a:lnTo>
                  <a:pt x="1826849" y="239209"/>
                </a:lnTo>
                <a:lnTo>
                  <a:pt x="1782770" y="220941"/>
                </a:lnTo>
                <a:lnTo>
                  <a:pt x="1732313" y="214569"/>
                </a:lnTo>
                <a:close/>
              </a:path>
              <a:path w="1914525" h="609600">
                <a:moveTo>
                  <a:pt x="1884120" y="73181"/>
                </a:moveTo>
                <a:lnTo>
                  <a:pt x="1725664" y="73181"/>
                </a:lnTo>
                <a:lnTo>
                  <a:pt x="1764478" y="79367"/>
                </a:lnTo>
                <a:lnTo>
                  <a:pt x="1794171" y="97093"/>
                </a:lnTo>
                <a:lnTo>
                  <a:pt x="1813728" y="125112"/>
                </a:lnTo>
                <a:lnTo>
                  <a:pt x="1822133" y="162173"/>
                </a:lnTo>
                <a:lnTo>
                  <a:pt x="1912789" y="162173"/>
                </a:lnTo>
                <a:lnTo>
                  <a:pt x="1905409" y="116951"/>
                </a:lnTo>
                <a:lnTo>
                  <a:pt x="1887839" y="77621"/>
                </a:lnTo>
                <a:lnTo>
                  <a:pt x="1884120" y="73181"/>
                </a:lnTo>
                <a:close/>
              </a:path>
            </a:pathLst>
          </a:custGeom>
          <a:solidFill>
            <a:srgbClr val="E5E5E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g object 18"/>
          <p:cNvSpPr/>
          <p:nvPr/>
        </p:nvSpPr>
        <p:spPr>
          <a:xfrm>
            <a:off x="12470824" y="9391567"/>
            <a:ext cx="3065780" cy="582295"/>
          </a:xfrm>
          <a:custGeom>
            <a:avLst/>
            <a:gdLst/>
            <a:ahLst/>
            <a:cxnLst/>
            <a:rect l="l" t="t" r="r" b="b"/>
            <a:pathLst>
              <a:path w="3065780" h="582295">
                <a:moveTo>
                  <a:pt x="344303" y="0"/>
                </a:moveTo>
                <a:lnTo>
                  <a:pt x="236191" y="0"/>
                </a:lnTo>
                <a:lnTo>
                  <a:pt x="0" y="582160"/>
                </a:lnTo>
                <a:lnTo>
                  <a:pt x="98133" y="582160"/>
                </a:lnTo>
                <a:lnTo>
                  <a:pt x="160508" y="415830"/>
                </a:lnTo>
                <a:lnTo>
                  <a:pt x="513012" y="415830"/>
                </a:lnTo>
                <a:lnTo>
                  <a:pt x="481631" y="338481"/>
                </a:lnTo>
                <a:lnTo>
                  <a:pt x="189617" y="338481"/>
                </a:lnTo>
                <a:lnTo>
                  <a:pt x="267792" y="131399"/>
                </a:lnTo>
                <a:lnTo>
                  <a:pt x="288588" y="75683"/>
                </a:lnTo>
                <a:lnTo>
                  <a:pt x="375009" y="75683"/>
                </a:lnTo>
                <a:lnTo>
                  <a:pt x="344303" y="0"/>
                </a:lnTo>
                <a:close/>
              </a:path>
              <a:path w="3065780" h="582295">
                <a:moveTo>
                  <a:pt x="513012" y="415830"/>
                </a:moveTo>
                <a:lnTo>
                  <a:pt x="415003" y="415830"/>
                </a:lnTo>
                <a:lnTo>
                  <a:pt x="477367" y="582160"/>
                </a:lnTo>
                <a:lnTo>
                  <a:pt x="580495" y="582160"/>
                </a:lnTo>
                <a:lnTo>
                  <a:pt x="513012" y="415830"/>
                </a:lnTo>
                <a:close/>
              </a:path>
              <a:path w="3065780" h="582295">
                <a:moveTo>
                  <a:pt x="663655" y="0"/>
                </a:moveTo>
                <a:lnTo>
                  <a:pt x="563857" y="0"/>
                </a:lnTo>
                <a:lnTo>
                  <a:pt x="719381" y="582160"/>
                </a:lnTo>
                <a:lnTo>
                  <a:pt x="841628" y="582160"/>
                </a:lnTo>
                <a:lnTo>
                  <a:pt x="866862" y="487346"/>
                </a:lnTo>
                <a:lnTo>
                  <a:pt x="785075" y="487346"/>
                </a:lnTo>
                <a:lnTo>
                  <a:pt x="780255" y="464844"/>
                </a:lnTo>
                <a:lnTo>
                  <a:pt x="775411" y="443275"/>
                </a:lnTo>
                <a:lnTo>
                  <a:pt x="770518" y="422807"/>
                </a:lnTo>
                <a:lnTo>
                  <a:pt x="765118" y="401694"/>
                </a:lnTo>
                <a:lnTo>
                  <a:pt x="663655" y="0"/>
                </a:lnTo>
                <a:close/>
              </a:path>
              <a:path w="3065780" h="582295">
                <a:moveTo>
                  <a:pt x="1056653" y="78175"/>
                </a:moveTo>
                <a:lnTo>
                  <a:pt x="973865" y="78175"/>
                </a:lnTo>
                <a:lnTo>
                  <a:pt x="978841" y="100694"/>
                </a:lnTo>
                <a:lnTo>
                  <a:pt x="983740" y="121108"/>
                </a:lnTo>
                <a:lnTo>
                  <a:pt x="988485" y="139807"/>
                </a:lnTo>
                <a:lnTo>
                  <a:pt x="992995" y="157178"/>
                </a:lnTo>
                <a:lnTo>
                  <a:pt x="1098615" y="582160"/>
                </a:lnTo>
                <a:lnTo>
                  <a:pt x="1220863" y="582160"/>
                </a:lnTo>
                <a:lnTo>
                  <a:pt x="1245969" y="488184"/>
                </a:lnTo>
                <a:lnTo>
                  <a:pt x="1158498" y="488184"/>
                </a:lnTo>
                <a:lnTo>
                  <a:pt x="1153300" y="464844"/>
                </a:lnTo>
                <a:lnTo>
                  <a:pt x="1148411" y="444000"/>
                </a:lnTo>
                <a:lnTo>
                  <a:pt x="1143174" y="422807"/>
                </a:lnTo>
                <a:lnTo>
                  <a:pt x="1137703" y="401694"/>
                </a:lnTo>
                <a:lnTo>
                  <a:pt x="1056653" y="78175"/>
                </a:lnTo>
                <a:close/>
              </a:path>
              <a:path w="3065780" h="582295">
                <a:moveTo>
                  <a:pt x="1704890" y="0"/>
                </a:moveTo>
                <a:lnTo>
                  <a:pt x="1596768" y="0"/>
                </a:lnTo>
                <a:lnTo>
                  <a:pt x="1360586" y="582160"/>
                </a:lnTo>
                <a:lnTo>
                  <a:pt x="1458719" y="582160"/>
                </a:lnTo>
                <a:lnTo>
                  <a:pt x="1521095" y="415830"/>
                </a:lnTo>
                <a:lnTo>
                  <a:pt x="1873599" y="415830"/>
                </a:lnTo>
                <a:lnTo>
                  <a:pt x="1842218" y="338481"/>
                </a:lnTo>
                <a:lnTo>
                  <a:pt x="1550204" y="338481"/>
                </a:lnTo>
                <a:lnTo>
                  <a:pt x="1628379" y="131399"/>
                </a:lnTo>
                <a:lnTo>
                  <a:pt x="1649164" y="75683"/>
                </a:lnTo>
                <a:lnTo>
                  <a:pt x="1735596" y="75683"/>
                </a:lnTo>
                <a:lnTo>
                  <a:pt x="1704890" y="0"/>
                </a:lnTo>
                <a:close/>
              </a:path>
              <a:path w="3065780" h="582295">
                <a:moveTo>
                  <a:pt x="1873599" y="415830"/>
                </a:moveTo>
                <a:lnTo>
                  <a:pt x="1775579" y="415830"/>
                </a:lnTo>
                <a:lnTo>
                  <a:pt x="1837954" y="582160"/>
                </a:lnTo>
                <a:lnTo>
                  <a:pt x="1941082" y="582160"/>
                </a:lnTo>
                <a:lnTo>
                  <a:pt x="1873599" y="415830"/>
                </a:lnTo>
                <a:close/>
              </a:path>
              <a:path w="3065780" h="582295">
                <a:moveTo>
                  <a:pt x="1376387" y="0"/>
                </a:moveTo>
                <a:lnTo>
                  <a:pt x="1281584" y="0"/>
                </a:lnTo>
                <a:lnTo>
                  <a:pt x="1177618" y="401694"/>
                </a:lnTo>
                <a:lnTo>
                  <a:pt x="1158498" y="488184"/>
                </a:lnTo>
                <a:lnTo>
                  <a:pt x="1245969" y="488184"/>
                </a:lnTo>
                <a:lnTo>
                  <a:pt x="1376387" y="0"/>
                </a:lnTo>
                <a:close/>
              </a:path>
              <a:path w="3065780" h="582295">
                <a:moveTo>
                  <a:pt x="1037067" y="0"/>
                </a:moveTo>
                <a:lnTo>
                  <a:pt x="910663" y="0"/>
                </a:lnTo>
                <a:lnTo>
                  <a:pt x="805870" y="401694"/>
                </a:lnTo>
                <a:lnTo>
                  <a:pt x="800752" y="422329"/>
                </a:lnTo>
                <a:lnTo>
                  <a:pt x="795477" y="443275"/>
                </a:lnTo>
                <a:lnTo>
                  <a:pt x="790257" y="464607"/>
                </a:lnTo>
                <a:lnTo>
                  <a:pt x="785075" y="487346"/>
                </a:lnTo>
                <a:lnTo>
                  <a:pt x="866862" y="487346"/>
                </a:lnTo>
                <a:lnTo>
                  <a:pt x="954735" y="157178"/>
                </a:lnTo>
                <a:lnTo>
                  <a:pt x="968890" y="100694"/>
                </a:lnTo>
                <a:lnTo>
                  <a:pt x="973865" y="78175"/>
                </a:lnTo>
                <a:lnTo>
                  <a:pt x="1056653" y="78175"/>
                </a:lnTo>
                <a:lnTo>
                  <a:pt x="1037067" y="0"/>
                </a:lnTo>
                <a:close/>
              </a:path>
              <a:path w="3065780" h="582295">
                <a:moveTo>
                  <a:pt x="375009" y="75683"/>
                </a:moveTo>
                <a:lnTo>
                  <a:pt x="288588" y="75683"/>
                </a:lnTo>
                <a:lnTo>
                  <a:pt x="292980" y="89648"/>
                </a:lnTo>
                <a:lnTo>
                  <a:pt x="297528" y="103227"/>
                </a:lnTo>
                <a:lnTo>
                  <a:pt x="302389" y="116962"/>
                </a:lnTo>
                <a:lnTo>
                  <a:pt x="307718" y="131399"/>
                </a:lnTo>
                <a:lnTo>
                  <a:pt x="385894" y="338481"/>
                </a:lnTo>
                <a:lnTo>
                  <a:pt x="481631" y="338481"/>
                </a:lnTo>
                <a:lnTo>
                  <a:pt x="375009" y="75683"/>
                </a:lnTo>
                <a:close/>
              </a:path>
              <a:path w="3065780" h="582295">
                <a:moveTo>
                  <a:pt x="1735596" y="75683"/>
                </a:moveTo>
                <a:lnTo>
                  <a:pt x="1649164" y="75683"/>
                </a:lnTo>
                <a:lnTo>
                  <a:pt x="1653556" y="89648"/>
                </a:lnTo>
                <a:lnTo>
                  <a:pt x="1658105" y="103227"/>
                </a:lnTo>
                <a:lnTo>
                  <a:pt x="1662965" y="116962"/>
                </a:lnTo>
                <a:lnTo>
                  <a:pt x="1668294" y="131399"/>
                </a:lnTo>
                <a:lnTo>
                  <a:pt x="1746470" y="338481"/>
                </a:lnTo>
                <a:lnTo>
                  <a:pt x="1842218" y="338481"/>
                </a:lnTo>
                <a:lnTo>
                  <a:pt x="1735596" y="75683"/>
                </a:lnTo>
                <a:close/>
              </a:path>
              <a:path w="3065780" h="582295">
                <a:moveTo>
                  <a:pt x="2258768" y="0"/>
                </a:moveTo>
                <a:lnTo>
                  <a:pt x="2011760" y="0"/>
                </a:lnTo>
                <a:lnTo>
                  <a:pt x="2011760" y="582160"/>
                </a:lnTo>
                <a:lnTo>
                  <a:pt x="2103244" y="582160"/>
                </a:lnTo>
                <a:lnTo>
                  <a:pt x="2103244" y="327675"/>
                </a:lnTo>
                <a:lnTo>
                  <a:pt x="2282467" y="327675"/>
                </a:lnTo>
                <a:lnTo>
                  <a:pt x="2281218" y="326011"/>
                </a:lnTo>
                <a:lnTo>
                  <a:pt x="2330726" y="318910"/>
                </a:lnTo>
                <a:lnTo>
                  <a:pt x="2373719" y="303586"/>
                </a:lnTo>
                <a:lnTo>
                  <a:pt x="2409088" y="280268"/>
                </a:lnTo>
                <a:lnTo>
                  <a:pt x="2433322" y="251992"/>
                </a:lnTo>
                <a:lnTo>
                  <a:pt x="2103244" y="251992"/>
                </a:lnTo>
                <a:lnTo>
                  <a:pt x="2103244" y="77348"/>
                </a:lnTo>
                <a:lnTo>
                  <a:pt x="2434608" y="77348"/>
                </a:lnTo>
                <a:lnTo>
                  <a:pt x="2432860" y="73552"/>
                </a:lnTo>
                <a:lnTo>
                  <a:pt x="2402850" y="41476"/>
                </a:lnTo>
                <a:lnTo>
                  <a:pt x="2363000" y="18479"/>
                </a:lnTo>
                <a:lnTo>
                  <a:pt x="2314557" y="4631"/>
                </a:lnTo>
                <a:lnTo>
                  <a:pt x="2258768" y="0"/>
                </a:lnTo>
                <a:close/>
              </a:path>
              <a:path w="3065780" h="582295">
                <a:moveTo>
                  <a:pt x="2282467" y="327675"/>
                </a:moveTo>
                <a:lnTo>
                  <a:pt x="2175598" y="327675"/>
                </a:lnTo>
                <a:lnTo>
                  <a:pt x="2358566" y="582160"/>
                </a:lnTo>
                <a:lnTo>
                  <a:pt x="2473327" y="582160"/>
                </a:lnTo>
                <a:lnTo>
                  <a:pt x="2282467" y="327675"/>
                </a:lnTo>
                <a:close/>
              </a:path>
              <a:path w="3065780" h="582295">
                <a:moveTo>
                  <a:pt x="2434608" y="77348"/>
                </a:moveTo>
                <a:lnTo>
                  <a:pt x="2251282" y="77348"/>
                </a:lnTo>
                <a:lnTo>
                  <a:pt x="2300748" y="83169"/>
                </a:lnTo>
                <a:lnTo>
                  <a:pt x="2335794" y="100218"/>
                </a:lnTo>
                <a:lnTo>
                  <a:pt x="2356650" y="127870"/>
                </a:lnTo>
                <a:lnTo>
                  <a:pt x="2363551" y="165502"/>
                </a:lnTo>
                <a:lnTo>
                  <a:pt x="2356534" y="202521"/>
                </a:lnTo>
                <a:lnTo>
                  <a:pt x="2335483" y="229640"/>
                </a:lnTo>
                <a:lnTo>
                  <a:pt x="2300399" y="246313"/>
                </a:lnTo>
                <a:lnTo>
                  <a:pt x="2251282" y="251992"/>
                </a:lnTo>
                <a:lnTo>
                  <a:pt x="2433322" y="251992"/>
                </a:lnTo>
                <a:lnTo>
                  <a:pt x="2435725" y="249188"/>
                </a:lnTo>
                <a:lnTo>
                  <a:pt x="2452520" y="210577"/>
                </a:lnTo>
                <a:lnTo>
                  <a:pt x="2458258" y="165502"/>
                </a:lnTo>
                <a:lnTo>
                  <a:pt x="2458364" y="164665"/>
                </a:lnTo>
                <a:lnTo>
                  <a:pt x="2451780" y="114638"/>
                </a:lnTo>
                <a:lnTo>
                  <a:pt x="2434608" y="77348"/>
                </a:lnTo>
                <a:close/>
              </a:path>
              <a:path w="3065780" h="582295">
                <a:moveTo>
                  <a:pt x="2754418" y="0"/>
                </a:moveTo>
                <a:lnTo>
                  <a:pt x="2563974" y="0"/>
                </a:lnTo>
                <a:lnTo>
                  <a:pt x="2563974" y="582160"/>
                </a:lnTo>
                <a:lnTo>
                  <a:pt x="2765235" y="582160"/>
                </a:lnTo>
                <a:lnTo>
                  <a:pt x="2821537" y="578770"/>
                </a:lnTo>
                <a:lnTo>
                  <a:pt x="2872146" y="568813"/>
                </a:lnTo>
                <a:lnTo>
                  <a:pt x="2917005" y="552609"/>
                </a:lnTo>
                <a:lnTo>
                  <a:pt x="2956061" y="530476"/>
                </a:lnTo>
                <a:lnTo>
                  <a:pt x="2987765" y="503984"/>
                </a:lnTo>
                <a:lnTo>
                  <a:pt x="2656285" y="503984"/>
                </a:lnTo>
                <a:lnTo>
                  <a:pt x="2656285" y="77348"/>
                </a:lnTo>
                <a:lnTo>
                  <a:pt x="2988106" y="77348"/>
                </a:lnTo>
                <a:lnTo>
                  <a:pt x="2967069" y="58546"/>
                </a:lnTo>
                <a:lnTo>
                  <a:pt x="2933132" y="37299"/>
                </a:lnTo>
                <a:lnTo>
                  <a:pt x="2894703" y="20885"/>
                </a:lnTo>
                <a:lnTo>
                  <a:pt x="2851978" y="9239"/>
                </a:lnTo>
                <a:lnTo>
                  <a:pt x="2805152" y="2299"/>
                </a:lnTo>
                <a:lnTo>
                  <a:pt x="2754418" y="0"/>
                </a:lnTo>
                <a:close/>
              </a:path>
              <a:path w="3065780" h="582295">
                <a:moveTo>
                  <a:pt x="2988106" y="77348"/>
                </a:moveTo>
                <a:lnTo>
                  <a:pt x="2754418" y="77348"/>
                </a:lnTo>
                <a:lnTo>
                  <a:pt x="2805698" y="80972"/>
                </a:lnTo>
                <a:lnTo>
                  <a:pt x="2849825" y="91681"/>
                </a:lnTo>
                <a:lnTo>
                  <a:pt x="2886895" y="109232"/>
                </a:lnTo>
                <a:lnTo>
                  <a:pt x="2917006" y="133380"/>
                </a:lnTo>
                <a:lnTo>
                  <a:pt x="2940256" y="163883"/>
                </a:lnTo>
                <a:lnTo>
                  <a:pt x="2956743" y="200496"/>
                </a:lnTo>
                <a:lnTo>
                  <a:pt x="2966563" y="242976"/>
                </a:lnTo>
                <a:lnTo>
                  <a:pt x="2969815" y="291080"/>
                </a:lnTo>
                <a:lnTo>
                  <a:pt x="2966088" y="342073"/>
                </a:lnTo>
                <a:lnTo>
                  <a:pt x="2966022" y="342968"/>
                </a:lnTo>
                <a:lnTo>
                  <a:pt x="2954910" y="387148"/>
                </a:lnTo>
                <a:lnTo>
                  <a:pt x="2936879" y="423863"/>
                </a:lnTo>
                <a:lnTo>
                  <a:pt x="2912327" y="453356"/>
                </a:lnTo>
                <a:lnTo>
                  <a:pt x="2845262" y="491652"/>
                </a:lnTo>
                <a:lnTo>
                  <a:pt x="2803547" y="500942"/>
                </a:lnTo>
                <a:lnTo>
                  <a:pt x="2756910" y="503984"/>
                </a:lnTo>
                <a:lnTo>
                  <a:pt x="2987765" y="503984"/>
                </a:lnTo>
                <a:lnTo>
                  <a:pt x="3016544" y="469705"/>
                </a:lnTo>
                <a:lnTo>
                  <a:pt x="3037861" y="431705"/>
                </a:lnTo>
                <a:lnTo>
                  <a:pt x="3053155" y="389055"/>
                </a:lnTo>
                <a:lnTo>
                  <a:pt x="3062372" y="342073"/>
                </a:lnTo>
                <a:lnTo>
                  <a:pt x="3065456" y="291080"/>
                </a:lnTo>
                <a:lnTo>
                  <a:pt x="3062561" y="239499"/>
                </a:lnTo>
                <a:lnTo>
                  <a:pt x="3054004" y="193133"/>
                </a:lnTo>
                <a:lnTo>
                  <a:pt x="3039982" y="151919"/>
                </a:lnTo>
                <a:lnTo>
                  <a:pt x="3020689" y="115792"/>
                </a:lnTo>
                <a:lnTo>
                  <a:pt x="2996320" y="84689"/>
                </a:lnTo>
                <a:lnTo>
                  <a:pt x="2988106" y="77348"/>
                </a:lnTo>
                <a:close/>
              </a:path>
            </a:pathLst>
          </a:custGeom>
          <a:solidFill>
            <a:srgbClr val="E5E5E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g object 19"/>
          <p:cNvSpPr/>
          <p:nvPr/>
        </p:nvSpPr>
        <p:spPr>
          <a:xfrm>
            <a:off x="12470824" y="8684383"/>
            <a:ext cx="6296025" cy="609600"/>
          </a:xfrm>
          <a:custGeom>
            <a:avLst/>
            <a:gdLst/>
            <a:ahLst/>
            <a:cxnLst/>
            <a:rect l="l" t="t" r="r" b="b"/>
            <a:pathLst>
              <a:path w="6296025" h="609600">
                <a:moveTo>
                  <a:pt x="344303" y="14135"/>
                </a:moveTo>
                <a:lnTo>
                  <a:pt x="236191" y="14135"/>
                </a:lnTo>
                <a:lnTo>
                  <a:pt x="0" y="596295"/>
                </a:lnTo>
                <a:lnTo>
                  <a:pt x="98133" y="596295"/>
                </a:lnTo>
                <a:lnTo>
                  <a:pt x="160508" y="429965"/>
                </a:lnTo>
                <a:lnTo>
                  <a:pt x="513012" y="429965"/>
                </a:lnTo>
                <a:lnTo>
                  <a:pt x="481631" y="352617"/>
                </a:lnTo>
                <a:lnTo>
                  <a:pt x="189617" y="352617"/>
                </a:lnTo>
                <a:lnTo>
                  <a:pt x="267792" y="145534"/>
                </a:lnTo>
                <a:lnTo>
                  <a:pt x="288588" y="89819"/>
                </a:lnTo>
                <a:lnTo>
                  <a:pt x="375009" y="89819"/>
                </a:lnTo>
                <a:lnTo>
                  <a:pt x="344303" y="14135"/>
                </a:lnTo>
                <a:close/>
              </a:path>
              <a:path w="6296025" h="609600">
                <a:moveTo>
                  <a:pt x="513012" y="429965"/>
                </a:moveTo>
                <a:lnTo>
                  <a:pt x="415003" y="429965"/>
                </a:lnTo>
                <a:lnTo>
                  <a:pt x="477367" y="596295"/>
                </a:lnTo>
                <a:lnTo>
                  <a:pt x="580495" y="596295"/>
                </a:lnTo>
                <a:lnTo>
                  <a:pt x="513012" y="429965"/>
                </a:lnTo>
                <a:close/>
              </a:path>
              <a:path w="6296025" h="609600">
                <a:moveTo>
                  <a:pt x="375009" y="89819"/>
                </a:moveTo>
                <a:lnTo>
                  <a:pt x="288588" y="89819"/>
                </a:lnTo>
                <a:lnTo>
                  <a:pt x="292980" y="103784"/>
                </a:lnTo>
                <a:lnTo>
                  <a:pt x="297528" y="117362"/>
                </a:lnTo>
                <a:lnTo>
                  <a:pt x="302389" y="131098"/>
                </a:lnTo>
                <a:lnTo>
                  <a:pt x="307718" y="145534"/>
                </a:lnTo>
                <a:lnTo>
                  <a:pt x="385894" y="352617"/>
                </a:lnTo>
                <a:lnTo>
                  <a:pt x="481631" y="352617"/>
                </a:lnTo>
                <a:lnTo>
                  <a:pt x="375009" y="89819"/>
                </a:lnTo>
                <a:close/>
              </a:path>
              <a:path w="6296025" h="609600">
                <a:moveTo>
                  <a:pt x="898182" y="14135"/>
                </a:moveTo>
                <a:lnTo>
                  <a:pt x="651184" y="14135"/>
                </a:lnTo>
                <a:lnTo>
                  <a:pt x="651184" y="596295"/>
                </a:lnTo>
                <a:lnTo>
                  <a:pt x="742658" y="596295"/>
                </a:lnTo>
                <a:lnTo>
                  <a:pt x="742658" y="341811"/>
                </a:lnTo>
                <a:lnTo>
                  <a:pt x="921880" y="341811"/>
                </a:lnTo>
                <a:lnTo>
                  <a:pt x="920631" y="340146"/>
                </a:lnTo>
                <a:lnTo>
                  <a:pt x="970139" y="333046"/>
                </a:lnTo>
                <a:lnTo>
                  <a:pt x="1013133" y="317722"/>
                </a:lnTo>
                <a:lnTo>
                  <a:pt x="1048502" y="294404"/>
                </a:lnTo>
                <a:lnTo>
                  <a:pt x="1072735" y="266128"/>
                </a:lnTo>
                <a:lnTo>
                  <a:pt x="742658" y="266128"/>
                </a:lnTo>
                <a:lnTo>
                  <a:pt x="742658" y="91484"/>
                </a:lnTo>
                <a:lnTo>
                  <a:pt x="1074021" y="91484"/>
                </a:lnTo>
                <a:lnTo>
                  <a:pt x="1072273" y="87687"/>
                </a:lnTo>
                <a:lnTo>
                  <a:pt x="1042264" y="55612"/>
                </a:lnTo>
                <a:lnTo>
                  <a:pt x="1002413" y="32615"/>
                </a:lnTo>
                <a:lnTo>
                  <a:pt x="953970" y="18767"/>
                </a:lnTo>
                <a:lnTo>
                  <a:pt x="898182" y="14135"/>
                </a:lnTo>
                <a:close/>
              </a:path>
              <a:path w="6296025" h="609600">
                <a:moveTo>
                  <a:pt x="921880" y="341811"/>
                </a:moveTo>
                <a:lnTo>
                  <a:pt x="815011" y="341811"/>
                </a:lnTo>
                <a:lnTo>
                  <a:pt x="997980" y="596295"/>
                </a:lnTo>
                <a:lnTo>
                  <a:pt x="1112751" y="596295"/>
                </a:lnTo>
                <a:lnTo>
                  <a:pt x="921880" y="341811"/>
                </a:lnTo>
                <a:close/>
              </a:path>
              <a:path w="6296025" h="609600">
                <a:moveTo>
                  <a:pt x="1074021" y="91484"/>
                </a:moveTo>
                <a:lnTo>
                  <a:pt x="890695" y="91484"/>
                </a:lnTo>
                <a:lnTo>
                  <a:pt x="940168" y="97305"/>
                </a:lnTo>
                <a:lnTo>
                  <a:pt x="975216" y="114353"/>
                </a:lnTo>
                <a:lnTo>
                  <a:pt x="996074" y="142005"/>
                </a:lnTo>
                <a:lnTo>
                  <a:pt x="1002974" y="179638"/>
                </a:lnTo>
                <a:lnTo>
                  <a:pt x="995957" y="216657"/>
                </a:lnTo>
                <a:lnTo>
                  <a:pt x="974906" y="243776"/>
                </a:lnTo>
                <a:lnTo>
                  <a:pt x="939819" y="260449"/>
                </a:lnTo>
                <a:lnTo>
                  <a:pt x="890695" y="266128"/>
                </a:lnTo>
                <a:lnTo>
                  <a:pt x="1072735" y="266128"/>
                </a:lnTo>
                <a:lnTo>
                  <a:pt x="1075138" y="263324"/>
                </a:lnTo>
                <a:lnTo>
                  <a:pt x="1091933" y="224712"/>
                </a:lnTo>
                <a:lnTo>
                  <a:pt x="1097671" y="179638"/>
                </a:lnTo>
                <a:lnTo>
                  <a:pt x="1097778" y="178800"/>
                </a:lnTo>
                <a:lnTo>
                  <a:pt x="1091193" y="128773"/>
                </a:lnTo>
                <a:lnTo>
                  <a:pt x="1074021" y="91484"/>
                </a:lnTo>
                <a:close/>
              </a:path>
              <a:path w="6296025" h="609600">
                <a:moveTo>
                  <a:pt x="1449568" y="0"/>
                </a:moveTo>
                <a:lnTo>
                  <a:pt x="1401972" y="3467"/>
                </a:lnTo>
                <a:lnTo>
                  <a:pt x="1357309" y="13665"/>
                </a:lnTo>
                <a:lnTo>
                  <a:pt x="1316069" y="30291"/>
                </a:lnTo>
                <a:lnTo>
                  <a:pt x="1278741" y="53039"/>
                </a:lnTo>
                <a:lnTo>
                  <a:pt x="1245814" y="81606"/>
                </a:lnTo>
                <a:lnTo>
                  <a:pt x="1217776" y="115686"/>
                </a:lnTo>
                <a:lnTo>
                  <a:pt x="1195099" y="155027"/>
                </a:lnTo>
                <a:lnTo>
                  <a:pt x="1178328" y="199171"/>
                </a:lnTo>
                <a:lnTo>
                  <a:pt x="1167896" y="247966"/>
                </a:lnTo>
                <a:lnTo>
                  <a:pt x="1164310" y="301058"/>
                </a:lnTo>
                <a:lnTo>
                  <a:pt x="1167600" y="356986"/>
                </a:lnTo>
                <a:lnTo>
                  <a:pt x="1177257" y="407874"/>
                </a:lnTo>
                <a:lnTo>
                  <a:pt x="1192962" y="453523"/>
                </a:lnTo>
                <a:lnTo>
                  <a:pt x="1214395" y="493734"/>
                </a:lnTo>
                <a:lnTo>
                  <a:pt x="1241238" y="528307"/>
                </a:lnTo>
                <a:lnTo>
                  <a:pt x="1273170" y="557041"/>
                </a:lnTo>
                <a:lnTo>
                  <a:pt x="1309873" y="579738"/>
                </a:lnTo>
                <a:lnTo>
                  <a:pt x="1351027" y="596197"/>
                </a:lnTo>
                <a:lnTo>
                  <a:pt x="1396313" y="606219"/>
                </a:lnTo>
                <a:lnTo>
                  <a:pt x="1445411" y="609604"/>
                </a:lnTo>
                <a:lnTo>
                  <a:pt x="1498209" y="605777"/>
                </a:lnTo>
                <a:lnTo>
                  <a:pt x="1545949" y="594582"/>
                </a:lnTo>
                <a:lnTo>
                  <a:pt x="1588251" y="576447"/>
                </a:lnTo>
                <a:lnTo>
                  <a:pt x="1624735" y="551802"/>
                </a:lnTo>
                <a:lnTo>
                  <a:pt x="1644817" y="531428"/>
                </a:lnTo>
                <a:lnTo>
                  <a:pt x="1446238" y="531428"/>
                </a:lnTo>
                <a:lnTo>
                  <a:pt x="1401924" y="526087"/>
                </a:lnTo>
                <a:lnTo>
                  <a:pt x="1362191" y="510488"/>
                </a:lnTo>
                <a:lnTo>
                  <a:pt x="1327856" y="485273"/>
                </a:lnTo>
                <a:lnTo>
                  <a:pt x="1299731" y="451083"/>
                </a:lnTo>
                <a:lnTo>
                  <a:pt x="1278634" y="408556"/>
                </a:lnTo>
                <a:lnTo>
                  <a:pt x="1265378" y="358335"/>
                </a:lnTo>
                <a:lnTo>
                  <a:pt x="1260778" y="301058"/>
                </a:lnTo>
                <a:lnTo>
                  <a:pt x="1265339" y="244981"/>
                </a:lnTo>
                <a:lnTo>
                  <a:pt x="1278528" y="196134"/>
                </a:lnTo>
                <a:lnTo>
                  <a:pt x="1299602" y="155027"/>
                </a:lnTo>
                <a:lnTo>
                  <a:pt x="1327819" y="122168"/>
                </a:lnTo>
                <a:lnTo>
                  <a:pt x="1362436" y="98067"/>
                </a:lnTo>
                <a:lnTo>
                  <a:pt x="1402712" y="83233"/>
                </a:lnTo>
                <a:lnTo>
                  <a:pt x="1447903" y="78175"/>
                </a:lnTo>
                <a:lnTo>
                  <a:pt x="1644459" y="78175"/>
                </a:lnTo>
                <a:lnTo>
                  <a:pt x="1624423" y="57799"/>
                </a:lnTo>
                <a:lnTo>
                  <a:pt x="1588447" y="33243"/>
                </a:lnTo>
                <a:lnTo>
                  <a:pt x="1546974" y="15099"/>
                </a:lnTo>
                <a:lnTo>
                  <a:pt x="1500512" y="3856"/>
                </a:lnTo>
                <a:lnTo>
                  <a:pt x="1449568" y="0"/>
                </a:lnTo>
                <a:close/>
              </a:path>
              <a:path w="6296025" h="609600">
                <a:moveTo>
                  <a:pt x="1704890" y="396699"/>
                </a:moveTo>
                <a:lnTo>
                  <a:pt x="1610914" y="396699"/>
                </a:lnTo>
                <a:lnTo>
                  <a:pt x="1597138" y="441370"/>
                </a:lnTo>
                <a:lnTo>
                  <a:pt x="1573184" y="478615"/>
                </a:lnTo>
                <a:lnTo>
                  <a:pt x="1539651" y="506998"/>
                </a:lnTo>
                <a:lnTo>
                  <a:pt x="1497136" y="525081"/>
                </a:lnTo>
                <a:lnTo>
                  <a:pt x="1446238" y="531428"/>
                </a:lnTo>
                <a:lnTo>
                  <a:pt x="1644817" y="531428"/>
                </a:lnTo>
                <a:lnTo>
                  <a:pt x="1655022" y="521076"/>
                </a:lnTo>
                <a:lnTo>
                  <a:pt x="1678729" y="484697"/>
                </a:lnTo>
                <a:lnTo>
                  <a:pt x="1695479" y="443096"/>
                </a:lnTo>
                <a:lnTo>
                  <a:pt x="1704890" y="396699"/>
                </a:lnTo>
                <a:close/>
              </a:path>
              <a:path w="6296025" h="609600">
                <a:moveTo>
                  <a:pt x="1644459" y="78175"/>
                </a:moveTo>
                <a:lnTo>
                  <a:pt x="1447903" y="78175"/>
                </a:lnTo>
                <a:lnTo>
                  <a:pt x="1497464" y="84183"/>
                </a:lnTo>
                <a:lnTo>
                  <a:pt x="1538203" y="101487"/>
                </a:lnTo>
                <a:lnTo>
                  <a:pt x="1569880" y="129009"/>
                </a:lnTo>
                <a:lnTo>
                  <a:pt x="1592257" y="165674"/>
                </a:lnTo>
                <a:lnTo>
                  <a:pt x="1605092" y="210401"/>
                </a:lnTo>
                <a:lnTo>
                  <a:pt x="1703225" y="210401"/>
                </a:lnTo>
                <a:lnTo>
                  <a:pt x="1694423" y="165674"/>
                </a:lnTo>
                <a:lnTo>
                  <a:pt x="1694304" y="165069"/>
                </a:lnTo>
                <a:lnTo>
                  <a:pt x="1677858" y="124199"/>
                </a:lnTo>
                <a:lnTo>
                  <a:pt x="1654395" y="88280"/>
                </a:lnTo>
                <a:lnTo>
                  <a:pt x="1644459" y="78175"/>
                </a:lnTo>
                <a:close/>
              </a:path>
              <a:path w="6296025" h="609600">
                <a:moveTo>
                  <a:pt x="1897827" y="14135"/>
                </a:moveTo>
                <a:lnTo>
                  <a:pt x="1805505" y="14135"/>
                </a:lnTo>
                <a:lnTo>
                  <a:pt x="1805505" y="596295"/>
                </a:lnTo>
                <a:lnTo>
                  <a:pt x="1897827" y="596295"/>
                </a:lnTo>
                <a:lnTo>
                  <a:pt x="1897827" y="333487"/>
                </a:lnTo>
                <a:lnTo>
                  <a:pt x="2279553" y="333487"/>
                </a:lnTo>
                <a:lnTo>
                  <a:pt x="2279553" y="255311"/>
                </a:lnTo>
                <a:lnTo>
                  <a:pt x="1897827" y="255311"/>
                </a:lnTo>
                <a:lnTo>
                  <a:pt x="1897827" y="14135"/>
                </a:lnTo>
                <a:close/>
              </a:path>
              <a:path w="6296025" h="609600">
                <a:moveTo>
                  <a:pt x="2279553" y="333487"/>
                </a:moveTo>
                <a:lnTo>
                  <a:pt x="2187242" y="333487"/>
                </a:lnTo>
                <a:lnTo>
                  <a:pt x="2187242" y="596295"/>
                </a:lnTo>
                <a:lnTo>
                  <a:pt x="2279553" y="596295"/>
                </a:lnTo>
                <a:lnTo>
                  <a:pt x="2279553" y="333487"/>
                </a:lnTo>
                <a:close/>
              </a:path>
              <a:path w="6296025" h="609600">
                <a:moveTo>
                  <a:pt x="2279553" y="14135"/>
                </a:moveTo>
                <a:lnTo>
                  <a:pt x="2187242" y="14135"/>
                </a:lnTo>
                <a:lnTo>
                  <a:pt x="2187242" y="255311"/>
                </a:lnTo>
                <a:lnTo>
                  <a:pt x="2279553" y="255311"/>
                </a:lnTo>
                <a:lnTo>
                  <a:pt x="2279553" y="14135"/>
                </a:lnTo>
                <a:close/>
              </a:path>
              <a:path w="6296025" h="609600">
                <a:moveTo>
                  <a:pt x="2511577" y="14135"/>
                </a:moveTo>
                <a:lnTo>
                  <a:pt x="2419266" y="14135"/>
                </a:lnTo>
                <a:lnTo>
                  <a:pt x="2419266" y="596295"/>
                </a:lnTo>
                <a:lnTo>
                  <a:pt x="2511577" y="596295"/>
                </a:lnTo>
                <a:lnTo>
                  <a:pt x="2511577" y="14135"/>
                </a:lnTo>
                <a:close/>
              </a:path>
              <a:path w="6296025" h="609600">
                <a:moveTo>
                  <a:pt x="2882488" y="91484"/>
                </a:moveTo>
                <a:lnTo>
                  <a:pt x="2790176" y="91484"/>
                </a:lnTo>
                <a:lnTo>
                  <a:pt x="2790176" y="596295"/>
                </a:lnTo>
                <a:lnTo>
                  <a:pt x="2882488" y="596295"/>
                </a:lnTo>
                <a:lnTo>
                  <a:pt x="2882488" y="91484"/>
                </a:lnTo>
                <a:close/>
              </a:path>
              <a:path w="6296025" h="609600">
                <a:moveTo>
                  <a:pt x="3079592" y="14135"/>
                </a:moveTo>
                <a:lnTo>
                  <a:pt x="2592245" y="14135"/>
                </a:lnTo>
                <a:lnTo>
                  <a:pt x="2592245" y="91484"/>
                </a:lnTo>
                <a:lnTo>
                  <a:pt x="3079592" y="91484"/>
                </a:lnTo>
                <a:lnTo>
                  <a:pt x="3079592" y="14135"/>
                </a:lnTo>
                <a:close/>
              </a:path>
              <a:path w="6296025" h="609600">
                <a:moveTo>
                  <a:pt x="3551975" y="14135"/>
                </a:moveTo>
                <a:lnTo>
                  <a:pt x="3160270" y="14135"/>
                </a:lnTo>
                <a:lnTo>
                  <a:pt x="3160270" y="596295"/>
                </a:lnTo>
                <a:lnTo>
                  <a:pt x="3563619" y="596295"/>
                </a:lnTo>
                <a:lnTo>
                  <a:pt x="3563619" y="518120"/>
                </a:lnTo>
                <a:lnTo>
                  <a:pt x="3252581" y="518120"/>
                </a:lnTo>
                <a:lnTo>
                  <a:pt x="3252581" y="336816"/>
                </a:lnTo>
                <a:lnTo>
                  <a:pt x="3539504" y="336816"/>
                </a:lnTo>
                <a:lnTo>
                  <a:pt x="3539504" y="257814"/>
                </a:lnTo>
                <a:lnTo>
                  <a:pt x="3252581" y="257814"/>
                </a:lnTo>
                <a:lnTo>
                  <a:pt x="3252581" y="91484"/>
                </a:lnTo>
                <a:lnTo>
                  <a:pt x="3551975" y="91484"/>
                </a:lnTo>
                <a:lnTo>
                  <a:pt x="3551975" y="14135"/>
                </a:lnTo>
                <a:close/>
              </a:path>
              <a:path w="6296025" h="609600">
                <a:moveTo>
                  <a:pt x="3914582" y="0"/>
                </a:moveTo>
                <a:lnTo>
                  <a:pt x="3866986" y="3467"/>
                </a:lnTo>
                <a:lnTo>
                  <a:pt x="3822323" y="13665"/>
                </a:lnTo>
                <a:lnTo>
                  <a:pt x="3781083" y="30291"/>
                </a:lnTo>
                <a:lnTo>
                  <a:pt x="3743755" y="53039"/>
                </a:lnTo>
                <a:lnTo>
                  <a:pt x="3710828" y="81606"/>
                </a:lnTo>
                <a:lnTo>
                  <a:pt x="3682790" y="115686"/>
                </a:lnTo>
                <a:lnTo>
                  <a:pt x="3660113" y="155027"/>
                </a:lnTo>
                <a:lnTo>
                  <a:pt x="3643342" y="199171"/>
                </a:lnTo>
                <a:lnTo>
                  <a:pt x="3632910" y="247966"/>
                </a:lnTo>
                <a:lnTo>
                  <a:pt x="3629324" y="301058"/>
                </a:lnTo>
                <a:lnTo>
                  <a:pt x="3632614" y="356986"/>
                </a:lnTo>
                <a:lnTo>
                  <a:pt x="3642271" y="407874"/>
                </a:lnTo>
                <a:lnTo>
                  <a:pt x="3657976" y="453523"/>
                </a:lnTo>
                <a:lnTo>
                  <a:pt x="3679409" y="493734"/>
                </a:lnTo>
                <a:lnTo>
                  <a:pt x="3706252" y="528307"/>
                </a:lnTo>
                <a:lnTo>
                  <a:pt x="3738184" y="557041"/>
                </a:lnTo>
                <a:lnTo>
                  <a:pt x="3774887" y="579738"/>
                </a:lnTo>
                <a:lnTo>
                  <a:pt x="3816041" y="596197"/>
                </a:lnTo>
                <a:lnTo>
                  <a:pt x="3861327" y="606219"/>
                </a:lnTo>
                <a:lnTo>
                  <a:pt x="3910425" y="609604"/>
                </a:lnTo>
                <a:lnTo>
                  <a:pt x="3963223" y="605777"/>
                </a:lnTo>
                <a:lnTo>
                  <a:pt x="4010963" y="594582"/>
                </a:lnTo>
                <a:lnTo>
                  <a:pt x="4053265" y="576447"/>
                </a:lnTo>
                <a:lnTo>
                  <a:pt x="4089749" y="551802"/>
                </a:lnTo>
                <a:lnTo>
                  <a:pt x="4109831" y="531428"/>
                </a:lnTo>
                <a:lnTo>
                  <a:pt x="3911252" y="531428"/>
                </a:lnTo>
                <a:lnTo>
                  <a:pt x="3866938" y="526087"/>
                </a:lnTo>
                <a:lnTo>
                  <a:pt x="3827205" y="510488"/>
                </a:lnTo>
                <a:lnTo>
                  <a:pt x="3792869" y="485273"/>
                </a:lnTo>
                <a:lnTo>
                  <a:pt x="3764745" y="451083"/>
                </a:lnTo>
                <a:lnTo>
                  <a:pt x="3743648" y="408556"/>
                </a:lnTo>
                <a:lnTo>
                  <a:pt x="3730392" y="358335"/>
                </a:lnTo>
                <a:lnTo>
                  <a:pt x="3725792" y="301058"/>
                </a:lnTo>
                <a:lnTo>
                  <a:pt x="3730353" y="244981"/>
                </a:lnTo>
                <a:lnTo>
                  <a:pt x="3743542" y="196134"/>
                </a:lnTo>
                <a:lnTo>
                  <a:pt x="3764616" y="155027"/>
                </a:lnTo>
                <a:lnTo>
                  <a:pt x="3792833" y="122168"/>
                </a:lnTo>
                <a:lnTo>
                  <a:pt x="3827450" y="98067"/>
                </a:lnTo>
                <a:lnTo>
                  <a:pt x="3867726" y="83233"/>
                </a:lnTo>
                <a:lnTo>
                  <a:pt x="3912917" y="78175"/>
                </a:lnTo>
                <a:lnTo>
                  <a:pt x="4109473" y="78175"/>
                </a:lnTo>
                <a:lnTo>
                  <a:pt x="4089437" y="57799"/>
                </a:lnTo>
                <a:lnTo>
                  <a:pt x="4053460" y="33243"/>
                </a:lnTo>
                <a:lnTo>
                  <a:pt x="4011988" y="15099"/>
                </a:lnTo>
                <a:lnTo>
                  <a:pt x="3965526" y="3856"/>
                </a:lnTo>
                <a:lnTo>
                  <a:pt x="3914582" y="0"/>
                </a:lnTo>
                <a:close/>
              </a:path>
              <a:path w="6296025" h="609600">
                <a:moveTo>
                  <a:pt x="4169904" y="396699"/>
                </a:moveTo>
                <a:lnTo>
                  <a:pt x="4075928" y="396699"/>
                </a:lnTo>
                <a:lnTo>
                  <a:pt x="4062152" y="441370"/>
                </a:lnTo>
                <a:lnTo>
                  <a:pt x="4038198" y="478615"/>
                </a:lnTo>
                <a:lnTo>
                  <a:pt x="4004665" y="506998"/>
                </a:lnTo>
                <a:lnTo>
                  <a:pt x="3962150" y="525081"/>
                </a:lnTo>
                <a:lnTo>
                  <a:pt x="3911252" y="531428"/>
                </a:lnTo>
                <a:lnTo>
                  <a:pt x="4109831" y="531428"/>
                </a:lnTo>
                <a:lnTo>
                  <a:pt x="4120035" y="521076"/>
                </a:lnTo>
                <a:lnTo>
                  <a:pt x="4143743" y="484697"/>
                </a:lnTo>
                <a:lnTo>
                  <a:pt x="4160493" y="443096"/>
                </a:lnTo>
                <a:lnTo>
                  <a:pt x="4169904" y="396699"/>
                </a:lnTo>
                <a:close/>
              </a:path>
              <a:path w="6296025" h="609600">
                <a:moveTo>
                  <a:pt x="4109473" y="78175"/>
                </a:moveTo>
                <a:lnTo>
                  <a:pt x="3912917" y="78175"/>
                </a:lnTo>
                <a:lnTo>
                  <a:pt x="3962478" y="84183"/>
                </a:lnTo>
                <a:lnTo>
                  <a:pt x="4003217" y="101487"/>
                </a:lnTo>
                <a:lnTo>
                  <a:pt x="4034894" y="129009"/>
                </a:lnTo>
                <a:lnTo>
                  <a:pt x="4057270" y="165674"/>
                </a:lnTo>
                <a:lnTo>
                  <a:pt x="4070106" y="210401"/>
                </a:lnTo>
                <a:lnTo>
                  <a:pt x="4168239" y="210401"/>
                </a:lnTo>
                <a:lnTo>
                  <a:pt x="4159436" y="165674"/>
                </a:lnTo>
                <a:lnTo>
                  <a:pt x="4159317" y="165069"/>
                </a:lnTo>
                <a:lnTo>
                  <a:pt x="4142872" y="124199"/>
                </a:lnTo>
                <a:lnTo>
                  <a:pt x="4119409" y="88280"/>
                </a:lnTo>
                <a:lnTo>
                  <a:pt x="4109473" y="78175"/>
                </a:lnTo>
                <a:close/>
              </a:path>
              <a:path w="6296025" h="609600">
                <a:moveTo>
                  <a:pt x="4479277" y="91484"/>
                </a:moveTo>
                <a:lnTo>
                  <a:pt x="4386965" y="91484"/>
                </a:lnTo>
                <a:lnTo>
                  <a:pt x="4386965" y="596295"/>
                </a:lnTo>
                <a:lnTo>
                  <a:pt x="4479277" y="596295"/>
                </a:lnTo>
                <a:lnTo>
                  <a:pt x="4479277" y="91484"/>
                </a:lnTo>
                <a:close/>
              </a:path>
              <a:path w="6296025" h="609600">
                <a:moveTo>
                  <a:pt x="4676381" y="14135"/>
                </a:moveTo>
                <a:lnTo>
                  <a:pt x="4189024" y="14135"/>
                </a:lnTo>
                <a:lnTo>
                  <a:pt x="4189024" y="91484"/>
                </a:lnTo>
                <a:lnTo>
                  <a:pt x="4676381" y="91484"/>
                </a:lnTo>
                <a:lnTo>
                  <a:pt x="4676381" y="14135"/>
                </a:lnTo>
                <a:close/>
              </a:path>
              <a:path w="6296025" h="609600">
                <a:moveTo>
                  <a:pt x="4843538" y="14135"/>
                </a:moveTo>
                <a:lnTo>
                  <a:pt x="4751227" y="14135"/>
                </a:lnTo>
                <a:lnTo>
                  <a:pt x="4751227" y="371747"/>
                </a:lnTo>
                <a:lnTo>
                  <a:pt x="4755151" y="426858"/>
                </a:lnTo>
                <a:lnTo>
                  <a:pt x="4766716" y="474873"/>
                </a:lnTo>
                <a:lnTo>
                  <a:pt x="4785609" y="515716"/>
                </a:lnTo>
                <a:lnTo>
                  <a:pt x="4811521" y="549307"/>
                </a:lnTo>
                <a:lnTo>
                  <a:pt x="4844137" y="575570"/>
                </a:lnTo>
                <a:lnTo>
                  <a:pt x="4883148" y="594426"/>
                </a:lnTo>
                <a:lnTo>
                  <a:pt x="4928241" y="605796"/>
                </a:lnTo>
                <a:lnTo>
                  <a:pt x="4979104" y="609604"/>
                </a:lnTo>
                <a:lnTo>
                  <a:pt x="5029724" y="605796"/>
                </a:lnTo>
                <a:lnTo>
                  <a:pt x="5074701" y="594426"/>
                </a:lnTo>
                <a:lnTo>
                  <a:pt x="5113696" y="575570"/>
                </a:lnTo>
                <a:lnTo>
                  <a:pt x="5146365" y="549307"/>
                </a:lnTo>
                <a:lnTo>
                  <a:pt x="5159565" y="532256"/>
                </a:lnTo>
                <a:lnTo>
                  <a:pt x="4979104" y="532256"/>
                </a:lnTo>
                <a:lnTo>
                  <a:pt x="4938162" y="527582"/>
                </a:lnTo>
                <a:lnTo>
                  <a:pt x="4877949" y="489635"/>
                </a:lnTo>
                <a:lnTo>
                  <a:pt x="4858909" y="455992"/>
                </a:lnTo>
                <a:lnTo>
                  <a:pt x="4847400" y="412321"/>
                </a:lnTo>
                <a:lnTo>
                  <a:pt x="4843538" y="358439"/>
                </a:lnTo>
                <a:lnTo>
                  <a:pt x="4843538" y="14135"/>
                </a:lnTo>
                <a:close/>
              </a:path>
              <a:path w="6296025" h="609600">
                <a:moveTo>
                  <a:pt x="5206972" y="14135"/>
                </a:moveTo>
                <a:lnTo>
                  <a:pt x="5114661" y="14135"/>
                </a:lnTo>
                <a:lnTo>
                  <a:pt x="5114661" y="358439"/>
                </a:lnTo>
                <a:lnTo>
                  <a:pt x="5110741" y="412321"/>
                </a:lnTo>
                <a:lnTo>
                  <a:pt x="5099106" y="455992"/>
                </a:lnTo>
                <a:lnTo>
                  <a:pt x="5079940" y="489635"/>
                </a:lnTo>
                <a:lnTo>
                  <a:pt x="5019755" y="527582"/>
                </a:lnTo>
                <a:lnTo>
                  <a:pt x="4979104" y="532256"/>
                </a:lnTo>
                <a:lnTo>
                  <a:pt x="5159565" y="532256"/>
                </a:lnTo>
                <a:lnTo>
                  <a:pt x="5172369" y="515716"/>
                </a:lnTo>
                <a:lnTo>
                  <a:pt x="5191365" y="474873"/>
                </a:lnTo>
                <a:lnTo>
                  <a:pt x="5203013" y="426858"/>
                </a:lnTo>
                <a:lnTo>
                  <a:pt x="5206972" y="371747"/>
                </a:lnTo>
                <a:lnTo>
                  <a:pt x="5206972" y="14135"/>
                </a:lnTo>
                <a:close/>
              </a:path>
              <a:path w="6296025" h="609600">
                <a:moveTo>
                  <a:pt x="5587034" y="14135"/>
                </a:moveTo>
                <a:lnTo>
                  <a:pt x="5340036" y="14135"/>
                </a:lnTo>
                <a:lnTo>
                  <a:pt x="5340036" y="596295"/>
                </a:lnTo>
                <a:lnTo>
                  <a:pt x="5431510" y="596295"/>
                </a:lnTo>
                <a:lnTo>
                  <a:pt x="5431510" y="341811"/>
                </a:lnTo>
                <a:lnTo>
                  <a:pt x="5610732" y="341811"/>
                </a:lnTo>
                <a:lnTo>
                  <a:pt x="5609483" y="340146"/>
                </a:lnTo>
                <a:lnTo>
                  <a:pt x="5658991" y="333046"/>
                </a:lnTo>
                <a:lnTo>
                  <a:pt x="5701985" y="317722"/>
                </a:lnTo>
                <a:lnTo>
                  <a:pt x="5737354" y="294404"/>
                </a:lnTo>
                <a:lnTo>
                  <a:pt x="5761587" y="266128"/>
                </a:lnTo>
                <a:lnTo>
                  <a:pt x="5431510" y="266128"/>
                </a:lnTo>
                <a:lnTo>
                  <a:pt x="5431510" y="91484"/>
                </a:lnTo>
                <a:lnTo>
                  <a:pt x="5762873" y="91484"/>
                </a:lnTo>
                <a:lnTo>
                  <a:pt x="5761125" y="87687"/>
                </a:lnTo>
                <a:lnTo>
                  <a:pt x="5731116" y="55612"/>
                </a:lnTo>
                <a:lnTo>
                  <a:pt x="5691265" y="32615"/>
                </a:lnTo>
                <a:lnTo>
                  <a:pt x="5642822" y="18767"/>
                </a:lnTo>
                <a:lnTo>
                  <a:pt x="5587034" y="14135"/>
                </a:lnTo>
                <a:close/>
              </a:path>
              <a:path w="6296025" h="609600">
                <a:moveTo>
                  <a:pt x="5610732" y="341811"/>
                </a:moveTo>
                <a:lnTo>
                  <a:pt x="5503863" y="341811"/>
                </a:lnTo>
                <a:lnTo>
                  <a:pt x="5686832" y="596295"/>
                </a:lnTo>
                <a:lnTo>
                  <a:pt x="5801603" y="596295"/>
                </a:lnTo>
                <a:lnTo>
                  <a:pt x="5610732" y="341811"/>
                </a:lnTo>
                <a:close/>
              </a:path>
              <a:path w="6296025" h="609600">
                <a:moveTo>
                  <a:pt x="5762873" y="91484"/>
                </a:moveTo>
                <a:lnTo>
                  <a:pt x="5579547" y="91484"/>
                </a:lnTo>
                <a:lnTo>
                  <a:pt x="5629020" y="97305"/>
                </a:lnTo>
                <a:lnTo>
                  <a:pt x="5664068" y="114353"/>
                </a:lnTo>
                <a:lnTo>
                  <a:pt x="5684926" y="142005"/>
                </a:lnTo>
                <a:lnTo>
                  <a:pt x="5691826" y="179638"/>
                </a:lnTo>
                <a:lnTo>
                  <a:pt x="5684808" y="216657"/>
                </a:lnTo>
                <a:lnTo>
                  <a:pt x="5663754" y="243776"/>
                </a:lnTo>
                <a:lnTo>
                  <a:pt x="5628666" y="260449"/>
                </a:lnTo>
                <a:lnTo>
                  <a:pt x="5579547" y="266128"/>
                </a:lnTo>
                <a:lnTo>
                  <a:pt x="5761587" y="266128"/>
                </a:lnTo>
                <a:lnTo>
                  <a:pt x="5763990" y="263324"/>
                </a:lnTo>
                <a:lnTo>
                  <a:pt x="5780785" y="224712"/>
                </a:lnTo>
                <a:lnTo>
                  <a:pt x="5786523" y="179638"/>
                </a:lnTo>
                <a:lnTo>
                  <a:pt x="5786630" y="178800"/>
                </a:lnTo>
                <a:lnTo>
                  <a:pt x="5780045" y="128773"/>
                </a:lnTo>
                <a:lnTo>
                  <a:pt x="5762873" y="91484"/>
                </a:lnTo>
                <a:close/>
              </a:path>
              <a:path w="6296025" h="609600">
                <a:moveTo>
                  <a:pt x="6283955" y="14135"/>
                </a:moveTo>
                <a:lnTo>
                  <a:pt x="5892239" y="14135"/>
                </a:lnTo>
                <a:lnTo>
                  <a:pt x="5892239" y="596295"/>
                </a:lnTo>
                <a:lnTo>
                  <a:pt x="6295598" y="596295"/>
                </a:lnTo>
                <a:lnTo>
                  <a:pt x="6295598" y="518120"/>
                </a:lnTo>
                <a:lnTo>
                  <a:pt x="5984550" y="518120"/>
                </a:lnTo>
                <a:lnTo>
                  <a:pt x="5984550" y="336816"/>
                </a:lnTo>
                <a:lnTo>
                  <a:pt x="6271473" y="336816"/>
                </a:lnTo>
                <a:lnTo>
                  <a:pt x="6271473" y="257814"/>
                </a:lnTo>
                <a:lnTo>
                  <a:pt x="5984550" y="257814"/>
                </a:lnTo>
                <a:lnTo>
                  <a:pt x="5984550" y="91484"/>
                </a:lnTo>
                <a:lnTo>
                  <a:pt x="6283955" y="91484"/>
                </a:lnTo>
                <a:lnTo>
                  <a:pt x="6283955" y="14135"/>
                </a:lnTo>
                <a:close/>
              </a:path>
            </a:pathLst>
          </a:custGeom>
          <a:solidFill>
            <a:srgbClr val="E5E5E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g object 20"/>
          <p:cNvSpPr/>
          <p:nvPr/>
        </p:nvSpPr>
        <p:spPr>
          <a:xfrm>
            <a:off x="12539020" y="7991334"/>
            <a:ext cx="3538854" cy="609600"/>
          </a:xfrm>
          <a:custGeom>
            <a:avLst/>
            <a:gdLst/>
            <a:ahLst/>
            <a:cxnLst/>
            <a:rect l="l" t="t" r="r" b="b"/>
            <a:pathLst>
              <a:path w="3538855" h="609600">
                <a:moveTo>
                  <a:pt x="246997" y="14135"/>
                </a:moveTo>
                <a:lnTo>
                  <a:pt x="0" y="14135"/>
                </a:lnTo>
                <a:lnTo>
                  <a:pt x="0" y="596295"/>
                </a:lnTo>
                <a:lnTo>
                  <a:pt x="91484" y="596295"/>
                </a:lnTo>
                <a:lnTo>
                  <a:pt x="91484" y="341811"/>
                </a:lnTo>
                <a:lnTo>
                  <a:pt x="270706" y="341811"/>
                </a:lnTo>
                <a:lnTo>
                  <a:pt x="269457" y="340146"/>
                </a:lnTo>
                <a:lnTo>
                  <a:pt x="318966" y="333046"/>
                </a:lnTo>
                <a:lnTo>
                  <a:pt x="361959" y="317722"/>
                </a:lnTo>
                <a:lnTo>
                  <a:pt x="397328" y="294404"/>
                </a:lnTo>
                <a:lnTo>
                  <a:pt x="421561" y="266128"/>
                </a:lnTo>
                <a:lnTo>
                  <a:pt x="91484" y="266128"/>
                </a:lnTo>
                <a:lnTo>
                  <a:pt x="91484" y="91484"/>
                </a:lnTo>
                <a:lnTo>
                  <a:pt x="422847" y="91484"/>
                </a:lnTo>
                <a:lnTo>
                  <a:pt x="421099" y="87687"/>
                </a:lnTo>
                <a:lnTo>
                  <a:pt x="391088" y="55612"/>
                </a:lnTo>
                <a:lnTo>
                  <a:pt x="351236" y="32615"/>
                </a:lnTo>
                <a:lnTo>
                  <a:pt x="302790" y="18767"/>
                </a:lnTo>
                <a:lnTo>
                  <a:pt x="246997" y="14135"/>
                </a:lnTo>
                <a:close/>
              </a:path>
              <a:path w="3538855" h="609600">
                <a:moveTo>
                  <a:pt x="270706" y="341811"/>
                </a:moveTo>
                <a:lnTo>
                  <a:pt x="163837" y="341811"/>
                </a:lnTo>
                <a:lnTo>
                  <a:pt x="346806" y="596295"/>
                </a:lnTo>
                <a:lnTo>
                  <a:pt x="461567" y="596295"/>
                </a:lnTo>
                <a:lnTo>
                  <a:pt x="270706" y="341811"/>
                </a:lnTo>
                <a:close/>
              </a:path>
              <a:path w="3538855" h="609600">
                <a:moveTo>
                  <a:pt x="422847" y="91484"/>
                </a:moveTo>
                <a:lnTo>
                  <a:pt x="239521" y="91484"/>
                </a:lnTo>
                <a:lnTo>
                  <a:pt x="288988" y="97305"/>
                </a:lnTo>
                <a:lnTo>
                  <a:pt x="324033" y="114353"/>
                </a:lnTo>
                <a:lnTo>
                  <a:pt x="344889" y="142005"/>
                </a:lnTo>
                <a:lnTo>
                  <a:pt x="351790" y="179638"/>
                </a:lnTo>
                <a:lnTo>
                  <a:pt x="344773" y="216657"/>
                </a:lnTo>
                <a:lnTo>
                  <a:pt x="323723" y="243776"/>
                </a:lnTo>
                <a:lnTo>
                  <a:pt x="288639" y="260449"/>
                </a:lnTo>
                <a:lnTo>
                  <a:pt x="239521" y="266128"/>
                </a:lnTo>
                <a:lnTo>
                  <a:pt x="421561" y="266128"/>
                </a:lnTo>
                <a:lnTo>
                  <a:pt x="423964" y="263324"/>
                </a:lnTo>
                <a:lnTo>
                  <a:pt x="440759" y="224712"/>
                </a:lnTo>
                <a:lnTo>
                  <a:pt x="446497" y="179638"/>
                </a:lnTo>
                <a:lnTo>
                  <a:pt x="446604" y="178800"/>
                </a:lnTo>
                <a:lnTo>
                  <a:pt x="440020" y="128773"/>
                </a:lnTo>
                <a:lnTo>
                  <a:pt x="422847" y="91484"/>
                </a:lnTo>
                <a:close/>
              </a:path>
              <a:path w="3538855" h="609600">
                <a:moveTo>
                  <a:pt x="943918" y="14135"/>
                </a:moveTo>
                <a:lnTo>
                  <a:pt x="552213" y="14135"/>
                </a:lnTo>
                <a:lnTo>
                  <a:pt x="552213" y="596295"/>
                </a:lnTo>
                <a:lnTo>
                  <a:pt x="955562" y="596295"/>
                </a:lnTo>
                <a:lnTo>
                  <a:pt x="955562" y="518120"/>
                </a:lnTo>
                <a:lnTo>
                  <a:pt x="644524" y="518120"/>
                </a:lnTo>
                <a:lnTo>
                  <a:pt x="644524" y="336816"/>
                </a:lnTo>
                <a:lnTo>
                  <a:pt x="931448" y="336816"/>
                </a:lnTo>
                <a:lnTo>
                  <a:pt x="931448" y="257814"/>
                </a:lnTo>
                <a:lnTo>
                  <a:pt x="644524" y="257814"/>
                </a:lnTo>
                <a:lnTo>
                  <a:pt x="644524" y="91484"/>
                </a:lnTo>
                <a:lnTo>
                  <a:pt x="943918" y="91484"/>
                </a:lnTo>
                <a:lnTo>
                  <a:pt x="943918" y="14135"/>
                </a:lnTo>
                <a:close/>
              </a:path>
              <a:path w="3538855" h="609600">
                <a:moveTo>
                  <a:pt x="1454563" y="14135"/>
                </a:moveTo>
                <a:lnTo>
                  <a:pt x="1062847" y="14135"/>
                </a:lnTo>
                <a:lnTo>
                  <a:pt x="1062847" y="596295"/>
                </a:lnTo>
                <a:lnTo>
                  <a:pt x="1155158" y="596295"/>
                </a:lnTo>
                <a:lnTo>
                  <a:pt x="1155158" y="341811"/>
                </a:lnTo>
                <a:lnTo>
                  <a:pt x="1439589" y="341811"/>
                </a:lnTo>
                <a:lnTo>
                  <a:pt x="1439589" y="263635"/>
                </a:lnTo>
                <a:lnTo>
                  <a:pt x="1155158" y="263635"/>
                </a:lnTo>
                <a:lnTo>
                  <a:pt x="1155158" y="91484"/>
                </a:lnTo>
                <a:lnTo>
                  <a:pt x="1454563" y="91484"/>
                </a:lnTo>
                <a:lnTo>
                  <a:pt x="1454563" y="14135"/>
                </a:lnTo>
                <a:close/>
              </a:path>
              <a:path w="3538855" h="609600">
                <a:moveTo>
                  <a:pt x="1643332" y="14135"/>
                </a:moveTo>
                <a:lnTo>
                  <a:pt x="1551020" y="14135"/>
                </a:lnTo>
                <a:lnTo>
                  <a:pt x="1551020" y="596295"/>
                </a:lnTo>
                <a:lnTo>
                  <a:pt x="1941898" y="596295"/>
                </a:lnTo>
                <a:lnTo>
                  <a:pt x="1941898" y="518120"/>
                </a:lnTo>
                <a:lnTo>
                  <a:pt x="1643332" y="518120"/>
                </a:lnTo>
                <a:lnTo>
                  <a:pt x="1643332" y="14135"/>
                </a:lnTo>
                <a:close/>
              </a:path>
              <a:path w="3538855" h="609600">
                <a:moveTo>
                  <a:pt x="2414272" y="14135"/>
                </a:moveTo>
                <a:lnTo>
                  <a:pt x="2022556" y="14135"/>
                </a:lnTo>
                <a:lnTo>
                  <a:pt x="2022556" y="596295"/>
                </a:lnTo>
                <a:lnTo>
                  <a:pt x="2425915" y="596295"/>
                </a:lnTo>
                <a:lnTo>
                  <a:pt x="2425915" y="518120"/>
                </a:lnTo>
                <a:lnTo>
                  <a:pt x="2114878" y="518120"/>
                </a:lnTo>
                <a:lnTo>
                  <a:pt x="2114878" y="336816"/>
                </a:lnTo>
                <a:lnTo>
                  <a:pt x="2401801" y="336816"/>
                </a:lnTo>
                <a:lnTo>
                  <a:pt x="2401801" y="257814"/>
                </a:lnTo>
                <a:lnTo>
                  <a:pt x="2114878" y="257814"/>
                </a:lnTo>
                <a:lnTo>
                  <a:pt x="2114878" y="91484"/>
                </a:lnTo>
                <a:lnTo>
                  <a:pt x="2414272" y="91484"/>
                </a:lnTo>
                <a:lnTo>
                  <a:pt x="2414272" y="14135"/>
                </a:lnTo>
                <a:close/>
              </a:path>
              <a:path w="3538855" h="609600">
                <a:moveTo>
                  <a:pt x="2776878" y="0"/>
                </a:moveTo>
                <a:lnTo>
                  <a:pt x="2729279" y="3467"/>
                </a:lnTo>
                <a:lnTo>
                  <a:pt x="2684615" y="13665"/>
                </a:lnTo>
                <a:lnTo>
                  <a:pt x="2643375" y="30291"/>
                </a:lnTo>
                <a:lnTo>
                  <a:pt x="2606047" y="53039"/>
                </a:lnTo>
                <a:lnTo>
                  <a:pt x="2573120" y="81606"/>
                </a:lnTo>
                <a:lnTo>
                  <a:pt x="2545084" y="115686"/>
                </a:lnTo>
                <a:lnTo>
                  <a:pt x="2522407" y="155027"/>
                </a:lnTo>
                <a:lnTo>
                  <a:pt x="2505638" y="199171"/>
                </a:lnTo>
                <a:lnTo>
                  <a:pt x="2495206" y="247966"/>
                </a:lnTo>
                <a:lnTo>
                  <a:pt x="2491620" y="301058"/>
                </a:lnTo>
                <a:lnTo>
                  <a:pt x="2494910" y="356986"/>
                </a:lnTo>
                <a:lnTo>
                  <a:pt x="2504567" y="407874"/>
                </a:lnTo>
                <a:lnTo>
                  <a:pt x="2520272" y="453523"/>
                </a:lnTo>
                <a:lnTo>
                  <a:pt x="2541706" y="493734"/>
                </a:lnTo>
                <a:lnTo>
                  <a:pt x="2568548" y="528307"/>
                </a:lnTo>
                <a:lnTo>
                  <a:pt x="2600481" y="557041"/>
                </a:lnTo>
                <a:lnTo>
                  <a:pt x="2637184" y="579738"/>
                </a:lnTo>
                <a:lnTo>
                  <a:pt x="2678337" y="596197"/>
                </a:lnTo>
                <a:lnTo>
                  <a:pt x="2723623" y="606219"/>
                </a:lnTo>
                <a:lnTo>
                  <a:pt x="2772721" y="609604"/>
                </a:lnTo>
                <a:lnTo>
                  <a:pt x="2825519" y="605777"/>
                </a:lnTo>
                <a:lnTo>
                  <a:pt x="2873259" y="594582"/>
                </a:lnTo>
                <a:lnTo>
                  <a:pt x="2915561" y="576447"/>
                </a:lnTo>
                <a:lnTo>
                  <a:pt x="2952046" y="551802"/>
                </a:lnTo>
                <a:lnTo>
                  <a:pt x="2972128" y="531428"/>
                </a:lnTo>
                <a:lnTo>
                  <a:pt x="2773549" y="531428"/>
                </a:lnTo>
                <a:lnTo>
                  <a:pt x="2729234" y="526087"/>
                </a:lnTo>
                <a:lnTo>
                  <a:pt x="2689502" y="510488"/>
                </a:lnTo>
                <a:lnTo>
                  <a:pt x="2655166" y="485273"/>
                </a:lnTo>
                <a:lnTo>
                  <a:pt x="2627042" y="451083"/>
                </a:lnTo>
                <a:lnTo>
                  <a:pt x="2605944" y="408556"/>
                </a:lnTo>
                <a:lnTo>
                  <a:pt x="2592688" y="358335"/>
                </a:lnTo>
                <a:lnTo>
                  <a:pt x="2588088" y="301058"/>
                </a:lnTo>
                <a:lnTo>
                  <a:pt x="2592649" y="244981"/>
                </a:lnTo>
                <a:lnTo>
                  <a:pt x="2605836" y="196134"/>
                </a:lnTo>
                <a:lnTo>
                  <a:pt x="2626909" y="155027"/>
                </a:lnTo>
                <a:lnTo>
                  <a:pt x="2655125" y="122168"/>
                </a:lnTo>
                <a:lnTo>
                  <a:pt x="2689742" y="98067"/>
                </a:lnTo>
                <a:lnTo>
                  <a:pt x="2730019" y="83233"/>
                </a:lnTo>
                <a:lnTo>
                  <a:pt x="2775213" y="78175"/>
                </a:lnTo>
                <a:lnTo>
                  <a:pt x="2971769" y="78175"/>
                </a:lnTo>
                <a:lnTo>
                  <a:pt x="2951733" y="57799"/>
                </a:lnTo>
                <a:lnTo>
                  <a:pt x="2915757" y="33243"/>
                </a:lnTo>
                <a:lnTo>
                  <a:pt x="2874285" y="15099"/>
                </a:lnTo>
                <a:lnTo>
                  <a:pt x="2827823" y="3856"/>
                </a:lnTo>
                <a:lnTo>
                  <a:pt x="2776878" y="0"/>
                </a:lnTo>
                <a:close/>
              </a:path>
              <a:path w="3538855" h="609600">
                <a:moveTo>
                  <a:pt x="3032200" y="396699"/>
                </a:moveTo>
                <a:lnTo>
                  <a:pt x="2938224" y="396699"/>
                </a:lnTo>
                <a:lnTo>
                  <a:pt x="2924448" y="441370"/>
                </a:lnTo>
                <a:lnTo>
                  <a:pt x="2900495" y="478615"/>
                </a:lnTo>
                <a:lnTo>
                  <a:pt x="2866961" y="506998"/>
                </a:lnTo>
                <a:lnTo>
                  <a:pt x="2824447" y="525081"/>
                </a:lnTo>
                <a:lnTo>
                  <a:pt x="2773549" y="531428"/>
                </a:lnTo>
                <a:lnTo>
                  <a:pt x="2972128" y="531428"/>
                </a:lnTo>
                <a:lnTo>
                  <a:pt x="2982332" y="521076"/>
                </a:lnTo>
                <a:lnTo>
                  <a:pt x="3006040" y="484697"/>
                </a:lnTo>
                <a:lnTo>
                  <a:pt x="3022789" y="443096"/>
                </a:lnTo>
                <a:lnTo>
                  <a:pt x="3032200" y="396699"/>
                </a:lnTo>
                <a:close/>
              </a:path>
              <a:path w="3538855" h="609600">
                <a:moveTo>
                  <a:pt x="2971769" y="78175"/>
                </a:moveTo>
                <a:lnTo>
                  <a:pt x="2775213" y="78175"/>
                </a:lnTo>
                <a:lnTo>
                  <a:pt x="2824774" y="84183"/>
                </a:lnTo>
                <a:lnTo>
                  <a:pt x="2865512" y="101487"/>
                </a:lnTo>
                <a:lnTo>
                  <a:pt x="2897188" y="129009"/>
                </a:lnTo>
                <a:lnTo>
                  <a:pt x="2919562" y="165674"/>
                </a:lnTo>
                <a:lnTo>
                  <a:pt x="2932392" y="210401"/>
                </a:lnTo>
                <a:lnTo>
                  <a:pt x="3030535" y="210401"/>
                </a:lnTo>
                <a:lnTo>
                  <a:pt x="3021733" y="165674"/>
                </a:lnTo>
                <a:lnTo>
                  <a:pt x="3021614" y="165069"/>
                </a:lnTo>
                <a:lnTo>
                  <a:pt x="3005168" y="124199"/>
                </a:lnTo>
                <a:lnTo>
                  <a:pt x="2981706" y="88280"/>
                </a:lnTo>
                <a:lnTo>
                  <a:pt x="2971769" y="78175"/>
                </a:lnTo>
                <a:close/>
              </a:path>
              <a:path w="3538855" h="609600">
                <a:moveTo>
                  <a:pt x="3341573" y="91484"/>
                </a:moveTo>
                <a:lnTo>
                  <a:pt x="3249251" y="91484"/>
                </a:lnTo>
                <a:lnTo>
                  <a:pt x="3249251" y="596295"/>
                </a:lnTo>
                <a:lnTo>
                  <a:pt x="3341573" y="596295"/>
                </a:lnTo>
                <a:lnTo>
                  <a:pt x="3341573" y="91484"/>
                </a:lnTo>
                <a:close/>
              </a:path>
              <a:path w="3538855" h="609600">
                <a:moveTo>
                  <a:pt x="3538677" y="14135"/>
                </a:moveTo>
                <a:lnTo>
                  <a:pt x="3051320" y="14135"/>
                </a:lnTo>
                <a:lnTo>
                  <a:pt x="3051320" y="91484"/>
                </a:lnTo>
                <a:lnTo>
                  <a:pt x="3538677" y="91484"/>
                </a:lnTo>
                <a:lnTo>
                  <a:pt x="3538677" y="14135"/>
                </a:lnTo>
                <a:close/>
              </a:path>
            </a:pathLst>
          </a:custGeom>
          <a:solidFill>
            <a:srgbClr val="E5E5E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05205" y="2601150"/>
            <a:ext cx="8745284" cy="74641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353611" y="2601150"/>
            <a:ext cx="8745284" cy="74641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5023490" y="603773"/>
            <a:ext cx="2249169" cy="4781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950" b="0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2601150"/>
            <a:ext cx="18093690" cy="74641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35394" y="10517696"/>
            <a:ext cx="6433312" cy="56546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05205" y="10517696"/>
            <a:ext cx="4623943" cy="56546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11/9/25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474953" y="10517696"/>
            <a:ext cx="4623943" cy="56546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2520949" y="607699"/>
            <a:ext cx="121221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0" dirty="0">
                <a:latin typeface="Arial"/>
                <a:cs typeface="Arial"/>
              </a:rPr>
              <a:t>Kategorie</a:t>
            </a:r>
            <a:endParaRPr sz="195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615553" y="8921583"/>
            <a:ext cx="1339850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85" dirty="0">
                <a:latin typeface="Arial"/>
                <a:cs typeface="Arial"/>
              </a:rPr>
              <a:t>Projekttitel</a:t>
            </a:r>
            <a:endParaRPr sz="195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615553" y="7267183"/>
            <a:ext cx="151066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0" dirty="0">
                <a:latin typeface="Arial"/>
                <a:cs typeface="Arial"/>
              </a:rPr>
              <a:t>Verfasser:in</a:t>
            </a:r>
            <a:endParaRPr sz="1950">
              <a:latin typeface="Arial"/>
              <a:cs typeface="Arial"/>
            </a:endParaRPr>
          </a:p>
        </p:txBody>
      </p:sp>
      <p:grpSp>
        <p:nvGrpSpPr>
          <p:cNvPr id="5" name="object 5"/>
          <p:cNvGrpSpPr/>
          <p:nvPr/>
        </p:nvGrpSpPr>
        <p:grpSpPr>
          <a:xfrm>
            <a:off x="12533649" y="628253"/>
            <a:ext cx="6942455" cy="612775"/>
            <a:chOff x="12533649" y="628253"/>
            <a:chExt cx="6942455" cy="612775"/>
          </a:xfrm>
        </p:grpSpPr>
        <p:sp>
          <p:nvSpPr>
            <p:cNvPr id="6" name="object 6"/>
            <p:cNvSpPr/>
            <p:nvPr/>
          </p:nvSpPr>
          <p:spPr>
            <a:xfrm>
              <a:off x="12533649" y="1235564"/>
              <a:ext cx="6942455" cy="0"/>
            </a:xfrm>
            <a:custGeom>
              <a:avLst/>
              <a:gdLst/>
              <a:ahLst/>
              <a:cxnLst/>
              <a:rect l="l" t="t" r="r" b="b"/>
              <a:pathLst>
                <a:path w="6942455">
                  <a:moveTo>
                    <a:pt x="0" y="0"/>
                  </a:moveTo>
                  <a:lnTo>
                    <a:pt x="6942196" y="0"/>
                  </a:lnTo>
                </a:path>
              </a:pathLst>
            </a:custGeom>
            <a:ln w="10470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" name="object 7"/>
            <p:cNvSpPr/>
            <p:nvPr/>
          </p:nvSpPr>
          <p:spPr>
            <a:xfrm>
              <a:off x="14832009" y="628253"/>
              <a:ext cx="0" cy="603885"/>
            </a:xfrm>
            <a:custGeom>
              <a:avLst/>
              <a:gdLst/>
              <a:ahLst/>
              <a:cxnLst/>
              <a:rect l="l" t="t" r="r" b="b"/>
              <a:pathLst>
                <a:path h="603885">
                  <a:moveTo>
                    <a:pt x="0" y="603384"/>
                  </a:moveTo>
                  <a:lnTo>
                    <a:pt x="0" y="0"/>
                  </a:lnTo>
                </a:path>
              </a:pathLst>
            </a:custGeom>
            <a:ln w="10470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8" name="object 8"/>
          <p:cNvSpPr txBox="1"/>
          <p:nvPr/>
        </p:nvSpPr>
        <p:spPr>
          <a:xfrm>
            <a:off x="2636434" y="8917656"/>
            <a:ext cx="1689735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05" dirty="0">
                <a:latin typeface="Arial"/>
                <a:cs typeface="Arial"/>
              </a:rPr>
              <a:t>Titel</a:t>
            </a:r>
            <a:r>
              <a:rPr sz="2950" spc="-20" dirty="0">
                <a:latin typeface="Arial"/>
                <a:cs typeface="Arial"/>
              </a:rPr>
              <a:t> </a:t>
            </a:r>
            <a:r>
              <a:rPr sz="2950" spc="95" dirty="0">
                <a:latin typeface="Arial"/>
                <a:cs typeface="Arial"/>
              </a:rPr>
              <a:t>Titel</a:t>
            </a:r>
            <a:endParaRPr sz="295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2636434" y="7263256"/>
            <a:ext cx="2235835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90" dirty="0">
                <a:latin typeface="Arial"/>
                <a:cs typeface="Arial"/>
              </a:rPr>
              <a:t>Name</a:t>
            </a:r>
            <a:r>
              <a:rPr sz="2950" spc="-15" dirty="0">
                <a:latin typeface="Arial"/>
                <a:cs typeface="Arial"/>
              </a:rPr>
              <a:t> </a:t>
            </a:r>
            <a:r>
              <a:rPr sz="2950" spc="70" dirty="0">
                <a:latin typeface="Arial"/>
                <a:cs typeface="Arial"/>
              </a:rPr>
              <a:t>Name</a:t>
            </a:r>
            <a:endParaRPr sz="2950">
              <a:latin typeface="Arial"/>
              <a:cs typeface="Arial"/>
            </a:endParaRPr>
          </a:p>
        </p:txBody>
      </p:sp>
      <p:sp>
        <p:nvSpPr>
          <p:cNvPr id="10" name="object 10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pc="-105" dirty="0"/>
              <a:t>REAR </a:t>
            </a:r>
            <a:r>
              <a:rPr spc="90" dirty="0"/>
              <a:t>Award</a:t>
            </a:r>
          </a:p>
        </p:txBody>
      </p:sp>
      <p:sp>
        <p:nvSpPr>
          <p:cNvPr id="11" name="object 11"/>
          <p:cNvSpPr txBox="1"/>
          <p:nvPr/>
        </p:nvSpPr>
        <p:spPr>
          <a:xfrm>
            <a:off x="3592517" y="6289137"/>
            <a:ext cx="3098800" cy="479425"/>
          </a:xfrm>
          <a:prstGeom prst="rect">
            <a:avLst/>
          </a:prstGeom>
        </p:spPr>
        <p:txBody>
          <a:bodyPr vert="horz" wrap="square" lIns="0" tIns="10160" rIns="0" bIns="0" rtlCol="0">
            <a:spAutoFit/>
          </a:bodyPr>
          <a:lstStyle/>
          <a:p>
            <a:pPr marL="361315" marR="5080" indent="-349250">
              <a:lnSpc>
                <a:spcPct val="103099"/>
              </a:lnSpc>
              <a:spcBef>
                <a:spcPts val="80"/>
              </a:spcBef>
            </a:pPr>
            <a:r>
              <a:rPr sz="1450" i="1" spc="85" dirty="0">
                <a:solidFill>
                  <a:srgbClr val="FF0000"/>
                </a:solidFill>
                <a:latin typeface="Arial"/>
                <a:cs typeface="Arial"/>
              </a:rPr>
              <a:t>Namen</a:t>
            </a:r>
            <a:r>
              <a:rPr sz="1450" i="1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der</a:t>
            </a:r>
            <a:r>
              <a:rPr sz="1450" i="1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5" dirty="0">
                <a:solidFill>
                  <a:srgbClr val="FF0000"/>
                </a:solidFill>
                <a:latin typeface="Arial"/>
                <a:cs typeface="Arial"/>
              </a:rPr>
              <a:t>Verfasser:in(nen)</a:t>
            </a:r>
            <a:r>
              <a:rPr sz="1450" i="1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60" dirty="0">
                <a:solidFill>
                  <a:srgbClr val="FF0000"/>
                </a:solidFill>
                <a:latin typeface="Arial"/>
                <a:cs typeface="Arial"/>
              </a:rPr>
              <a:t>und </a:t>
            </a:r>
            <a:r>
              <a:rPr sz="1450" i="1" spc="70" dirty="0">
                <a:solidFill>
                  <a:srgbClr val="FF0000"/>
                </a:solidFill>
                <a:latin typeface="Arial"/>
                <a:cs typeface="Arial"/>
              </a:rPr>
              <a:t>Projekttitel</a:t>
            </a:r>
            <a:r>
              <a:rPr sz="1450" i="1" spc="2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65" dirty="0">
                <a:solidFill>
                  <a:srgbClr val="FF0000"/>
                </a:solidFill>
                <a:latin typeface="Arial"/>
                <a:cs typeface="Arial"/>
              </a:rPr>
              <a:t>hier</a:t>
            </a:r>
            <a:r>
              <a:rPr sz="1450" i="1" spc="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0" dirty="0">
                <a:solidFill>
                  <a:srgbClr val="FF0000"/>
                </a:solidFill>
                <a:latin typeface="Arial"/>
                <a:cs typeface="Arial"/>
              </a:rPr>
              <a:t>eintragen:</a:t>
            </a:r>
            <a:endParaRPr sz="1450" dirty="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3084759" y="4893891"/>
            <a:ext cx="5843270" cy="1609993"/>
          </a:xfrm>
          <a:prstGeom prst="rect">
            <a:avLst/>
          </a:prstGeom>
        </p:spPr>
        <p:txBody>
          <a:bodyPr vert="horz" wrap="square" lIns="0" tIns="10160" rIns="0" bIns="0" rtlCol="0">
            <a:spAutoFit/>
          </a:bodyPr>
          <a:lstStyle/>
          <a:p>
            <a:pPr marL="407034" marR="398780" algn="ctr">
              <a:lnSpc>
                <a:spcPct val="103099"/>
              </a:lnSpc>
              <a:spcBef>
                <a:spcPts val="80"/>
              </a:spcBef>
            </a:pP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Rotgefärbte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0" dirty="0">
                <a:solidFill>
                  <a:srgbClr val="FF0000"/>
                </a:solidFill>
                <a:latin typeface="Arial"/>
                <a:cs typeface="Arial"/>
              </a:rPr>
              <a:t>Anmerkungen</a:t>
            </a:r>
            <a:r>
              <a:rPr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5" dirty="0">
                <a:solidFill>
                  <a:srgbClr val="FF0000"/>
                </a:solidFill>
                <a:latin typeface="Arial"/>
                <a:cs typeface="Arial"/>
              </a:rPr>
              <a:t>dienen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nur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der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0" dirty="0" err="1">
                <a:solidFill>
                  <a:srgbClr val="FF0000"/>
                </a:solidFill>
                <a:latin typeface="Arial"/>
                <a:cs typeface="Arial"/>
              </a:rPr>
              <a:t>Orientierung</a:t>
            </a:r>
            <a:r>
              <a:rPr lang="de-DE" sz="1450" i="1" spc="70" dirty="0">
                <a:solidFill>
                  <a:srgbClr val="FF0000"/>
                </a:solidFill>
                <a:latin typeface="Arial"/>
                <a:cs typeface="Arial"/>
              </a:rPr>
              <a:t>.</a:t>
            </a:r>
            <a:r>
              <a:rPr sz="1450" i="1" spc="7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lang="de-DE" sz="1450" b="1" i="1" spc="85" dirty="0">
                <a:solidFill>
                  <a:srgbClr val="FF0000"/>
                </a:solidFill>
                <a:latin typeface="Arial"/>
                <a:cs typeface="Arial"/>
              </a:rPr>
              <a:t>Bitte vor dem PDF-Export löschen.</a:t>
            </a:r>
            <a:endParaRPr sz="1450" b="1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25"/>
              </a:spcBef>
            </a:pPr>
            <a:endParaRPr sz="1450" dirty="0">
              <a:latin typeface="Arial"/>
              <a:cs typeface="Arial"/>
            </a:endParaRPr>
          </a:p>
          <a:p>
            <a:pPr marL="309880" marR="303530" algn="ctr">
              <a:lnSpc>
                <a:spcPct val="103099"/>
              </a:lnSpc>
            </a:pPr>
            <a:r>
              <a:rPr sz="1450" i="1" dirty="0">
                <a:solidFill>
                  <a:srgbClr val="FF0000"/>
                </a:solidFill>
                <a:latin typeface="Arial"/>
                <a:cs typeface="Arial"/>
              </a:rPr>
              <a:t>Die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Layoutvorlage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5" dirty="0">
                <a:solidFill>
                  <a:srgbClr val="FF0000"/>
                </a:solidFill>
                <a:latin typeface="Arial"/>
                <a:cs typeface="Arial"/>
              </a:rPr>
              <a:t>ist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nur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als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5" dirty="0">
                <a:solidFill>
                  <a:srgbClr val="FF0000"/>
                </a:solidFill>
                <a:latin typeface="Arial"/>
                <a:cs typeface="Arial"/>
              </a:rPr>
              <a:t>Vorschlag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zu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begreifen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60" dirty="0">
                <a:solidFill>
                  <a:srgbClr val="FF0000"/>
                </a:solidFill>
                <a:latin typeface="Arial"/>
                <a:cs typeface="Arial"/>
              </a:rPr>
              <a:t>und </a:t>
            </a:r>
            <a:r>
              <a:rPr sz="1450" i="1" spc="85" dirty="0">
                <a:solidFill>
                  <a:srgbClr val="FF0000"/>
                </a:solidFill>
                <a:latin typeface="Arial"/>
                <a:cs typeface="Arial"/>
              </a:rPr>
              <a:t>kann</a:t>
            </a:r>
            <a:r>
              <a:rPr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gerne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ergänzt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bzw.</a:t>
            </a:r>
            <a:r>
              <a:rPr sz="1450" i="1" spc="2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angepasst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5" dirty="0">
                <a:solidFill>
                  <a:srgbClr val="FF0000"/>
                </a:solidFill>
                <a:latin typeface="Arial"/>
                <a:cs typeface="Arial"/>
              </a:rPr>
              <a:t>werden.</a:t>
            </a:r>
            <a:endParaRPr sz="1450" dirty="0">
              <a:latin typeface="Arial"/>
              <a:cs typeface="Arial"/>
            </a:endParaRPr>
          </a:p>
          <a:p>
            <a:pPr marL="12700" marR="5080" algn="ctr">
              <a:lnSpc>
                <a:spcPct val="103099"/>
              </a:lnSpc>
            </a:pPr>
            <a:r>
              <a:rPr sz="1450" i="1" spc="65" dirty="0">
                <a:solidFill>
                  <a:srgbClr val="FF0000"/>
                </a:solidFill>
                <a:latin typeface="Arial"/>
                <a:cs typeface="Arial"/>
              </a:rPr>
              <a:t>Bitte</a:t>
            </a:r>
            <a:r>
              <a:rPr sz="1450" i="1" spc="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0" dirty="0">
                <a:solidFill>
                  <a:srgbClr val="FF0000"/>
                </a:solidFill>
                <a:latin typeface="Arial"/>
                <a:cs typeface="Arial"/>
              </a:rPr>
              <a:t>beachten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dirty="0">
                <a:solidFill>
                  <a:srgbClr val="FF0000"/>
                </a:solidFill>
                <a:latin typeface="Arial"/>
                <a:cs typeface="Arial"/>
              </a:rPr>
              <a:t>Sie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den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0" dirty="0">
                <a:solidFill>
                  <a:srgbClr val="FF0000"/>
                </a:solidFill>
                <a:latin typeface="Arial"/>
                <a:cs typeface="Arial"/>
              </a:rPr>
              <a:t>gewünschten</a:t>
            </a:r>
            <a:r>
              <a:rPr sz="1450" i="1" spc="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100" dirty="0">
                <a:solidFill>
                  <a:srgbClr val="FF0000"/>
                </a:solidFill>
                <a:latin typeface="Arial"/>
                <a:cs typeface="Arial"/>
              </a:rPr>
              <a:t>Umfang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von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dirty="0">
                <a:solidFill>
                  <a:srgbClr val="FF0000"/>
                </a:solidFill>
                <a:latin typeface="Arial"/>
                <a:cs typeface="Arial"/>
              </a:rPr>
              <a:t>14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55" dirty="0">
                <a:solidFill>
                  <a:srgbClr val="FF0000"/>
                </a:solidFill>
                <a:latin typeface="Arial"/>
                <a:cs typeface="Arial"/>
              </a:rPr>
              <a:t>Seiten</a:t>
            </a:r>
            <a:r>
              <a:rPr sz="1450" i="1" spc="4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0" dirty="0">
                <a:solidFill>
                  <a:srgbClr val="FF0000"/>
                </a:solidFill>
                <a:latin typeface="Arial"/>
                <a:cs typeface="Arial"/>
              </a:rPr>
              <a:t>und </a:t>
            </a:r>
            <a:r>
              <a:rPr sz="1450" i="1" spc="65" dirty="0">
                <a:solidFill>
                  <a:srgbClr val="FF0000"/>
                </a:solidFill>
                <a:latin typeface="Arial"/>
                <a:cs typeface="Arial"/>
              </a:rPr>
              <a:t>eine</a:t>
            </a:r>
            <a:r>
              <a:rPr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75" dirty="0">
                <a:solidFill>
                  <a:srgbClr val="FF0000"/>
                </a:solidFill>
                <a:latin typeface="Arial"/>
                <a:cs typeface="Arial"/>
              </a:rPr>
              <a:t>Dateigröße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der</a:t>
            </a:r>
            <a:r>
              <a:rPr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einzureichenden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dirty="0">
                <a:solidFill>
                  <a:srgbClr val="FF0000"/>
                </a:solidFill>
                <a:latin typeface="Arial"/>
                <a:cs typeface="Arial"/>
              </a:rPr>
              <a:t>PDF</a:t>
            </a:r>
            <a:r>
              <a:rPr sz="1450" i="1" spc="3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von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max.</a:t>
            </a:r>
            <a:r>
              <a:rPr sz="1450" i="1" spc="1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125" dirty="0">
                <a:solidFill>
                  <a:srgbClr val="FF0000"/>
                </a:solidFill>
                <a:latin typeface="Arial"/>
                <a:cs typeface="Arial"/>
              </a:rPr>
              <a:t>20</a:t>
            </a:r>
            <a:r>
              <a:rPr sz="1450" i="1" spc="3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MB.</a:t>
            </a:r>
            <a:endParaRPr sz="145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14126" y="314126"/>
            <a:ext cx="19476085" cy="10680700"/>
          </a:xfrm>
          <a:custGeom>
            <a:avLst/>
            <a:gdLst/>
            <a:ahLst/>
            <a:cxnLst/>
            <a:rect l="l" t="t" r="r" b="b"/>
            <a:pathLst>
              <a:path w="19476085" h="10680700">
                <a:moveTo>
                  <a:pt x="19475846" y="0"/>
                </a:moveTo>
                <a:lnTo>
                  <a:pt x="0" y="0"/>
                </a:lnTo>
                <a:lnTo>
                  <a:pt x="0" y="10680303"/>
                </a:lnTo>
                <a:lnTo>
                  <a:pt x="19475846" y="10680303"/>
                </a:lnTo>
                <a:lnTo>
                  <a:pt x="1947584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9060545" y="5361219"/>
            <a:ext cx="1986280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30" dirty="0">
                <a:solidFill>
                  <a:srgbClr val="FF0000"/>
                </a:solidFill>
                <a:latin typeface="Arial"/>
                <a:cs typeface="Arial"/>
              </a:rPr>
              <a:t>Projektbild</a:t>
            </a:r>
            <a:endParaRPr sz="295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036617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31412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301426" y="293573"/>
            <a:ext cx="1717039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5" dirty="0">
                <a:latin typeface="Arial"/>
                <a:cs typeface="Arial"/>
              </a:rPr>
              <a:t>Außenansicht</a:t>
            </a:r>
            <a:endParaRPr sz="195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353476" y="293573"/>
            <a:ext cx="122491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0" dirty="0">
                <a:latin typeface="Arial"/>
                <a:cs typeface="Arial"/>
              </a:rPr>
              <a:t>Grundriss</a:t>
            </a:r>
            <a:endParaRPr sz="195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5836364" y="359845"/>
            <a:ext cx="3917315" cy="252095"/>
          </a:xfrm>
          <a:prstGeom prst="rect">
            <a:avLst/>
          </a:prstGeom>
        </p:spPr>
        <p:txBody>
          <a:bodyPr vert="horz" wrap="square" lIns="0" tIns="1714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"/>
              </a:spcBef>
            </a:pPr>
            <a:r>
              <a:rPr sz="1450" i="1" spc="85" dirty="0">
                <a:solidFill>
                  <a:srgbClr val="FF0000"/>
                </a:solidFill>
                <a:latin typeface="Arial"/>
                <a:cs typeface="Arial"/>
              </a:rPr>
              <a:t>Beschriftungen</a:t>
            </a:r>
            <a:r>
              <a:rPr sz="1450" i="1" spc="4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können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95" dirty="0">
                <a:solidFill>
                  <a:srgbClr val="FF0000"/>
                </a:solidFill>
                <a:latin typeface="Arial"/>
                <a:cs typeface="Arial"/>
              </a:rPr>
              <a:t>angepasst</a:t>
            </a:r>
            <a:r>
              <a:rPr sz="1450" i="1" spc="50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1450" i="1" spc="80" dirty="0">
                <a:solidFill>
                  <a:srgbClr val="FF0000"/>
                </a:solidFill>
                <a:latin typeface="Arial"/>
                <a:cs typeface="Arial"/>
              </a:rPr>
              <a:t>werden</a:t>
            </a:r>
            <a:endParaRPr sz="14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01426" y="293573"/>
            <a:ext cx="1254760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105" dirty="0">
                <a:latin typeface="Arial"/>
                <a:cs typeface="Arial"/>
              </a:rPr>
              <a:t>Ansichten</a:t>
            </a:r>
            <a:endParaRPr sz="195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0353476" y="293573"/>
            <a:ext cx="133286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85" dirty="0">
                <a:latin typeface="Arial"/>
                <a:cs typeface="Arial"/>
              </a:rPr>
              <a:t>Projektbild</a:t>
            </a:r>
            <a:endParaRPr sz="1950">
              <a:latin typeface="Arial"/>
              <a:cs typeface="Arial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1036617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1412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1412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10366176" y="942379"/>
            <a:ext cx="9424035" cy="9424035"/>
          </a:xfrm>
          <a:custGeom>
            <a:avLst/>
            <a:gdLst/>
            <a:ahLst/>
            <a:cxnLst/>
            <a:rect l="l" t="t" r="r" b="b"/>
            <a:pathLst>
              <a:path w="9424035" h="9424035">
                <a:moveTo>
                  <a:pt x="9423796" y="0"/>
                </a:moveTo>
                <a:lnTo>
                  <a:pt x="0" y="0"/>
                </a:lnTo>
                <a:lnTo>
                  <a:pt x="0" y="9423796"/>
                </a:lnTo>
                <a:lnTo>
                  <a:pt x="9423796" y="9423796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301426" y="293573"/>
            <a:ext cx="1031240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90" dirty="0">
                <a:latin typeface="Arial"/>
                <a:cs typeface="Arial"/>
              </a:rPr>
              <a:t>Schnitte</a:t>
            </a:r>
            <a:endParaRPr sz="195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353476" y="293573"/>
            <a:ext cx="133286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85" dirty="0">
                <a:latin typeface="Arial"/>
                <a:cs typeface="Arial"/>
              </a:rPr>
              <a:t>Projektbild</a:t>
            </a:r>
            <a:endParaRPr sz="19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01426" y="293573"/>
            <a:ext cx="2267585" cy="327025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1950" spc="75" dirty="0">
                <a:latin typeface="Arial"/>
                <a:cs typeface="Arial"/>
              </a:rPr>
              <a:t>Detail</a:t>
            </a:r>
            <a:r>
              <a:rPr sz="1950" spc="25" dirty="0">
                <a:latin typeface="Arial"/>
                <a:cs typeface="Arial"/>
              </a:rPr>
              <a:t> </a:t>
            </a:r>
            <a:r>
              <a:rPr sz="1950" spc="190" dirty="0">
                <a:latin typeface="Arial"/>
                <a:cs typeface="Arial"/>
              </a:rPr>
              <a:t>/</a:t>
            </a:r>
            <a:r>
              <a:rPr sz="1950" spc="30" dirty="0">
                <a:latin typeface="Arial"/>
                <a:cs typeface="Arial"/>
              </a:rPr>
              <a:t> </a:t>
            </a:r>
            <a:r>
              <a:rPr sz="1950" spc="85" dirty="0">
                <a:latin typeface="Arial"/>
                <a:cs typeface="Arial"/>
              </a:rPr>
              <a:t>Projektbild</a:t>
            </a:r>
            <a:endParaRPr sz="1950" dirty="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14126" y="942379"/>
            <a:ext cx="19476085" cy="10052050"/>
          </a:xfrm>
          <a:custGeom>
            <a:avLst/>
            <a:gdLst/>
            <a:ahLst/>
            <a:cxnLst/>
            <a:rect l="l" t="t" r="r" b="b"/>
            <a:pathLst>
              <a:path w="19476085" h="10052050">
                <a:moveTo>
                  <a:pt x="19475846" y="0"/>
                </a:moveTo>
                <a:lnTo>
                  <a:pt x="0" y="0"/>
                </a:lnTo>
                <a:lnTo>
                  <a:pt x="0" y="10052049"/>
                </a:lnTo>
                <a:lnTo>
                  <a:pt x="19475846" y="10052049"/>
                </a:lnTo>
                <a:lnTo>
                  <a:pt x="1947584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20104100" cy="11308715"/>
          </a:xfrm>
          <a:custGeom>
            <a:avLst/>
            <a:gdLst/>
            <a:ahLst/>
            <a:cxnLst/>
            <a:rect l="l" t="t" r="r" b="b"/>
            <a:pathLst>
              <a:path w="20104100" h="11308715">
                <a:moveTo>
                  <a:pt x="20104099" y="0"/>
                </a:moveTo>
                <a:lnTo>
                  <a:pt x="0" y="0"/>
                </a:lnTo>
                <a:lnTo>
                  <a:pt x="0" y="11308556"/>
                </a:lnTo>
                <a:lnTo>
                  <a:pt x="20104099" y="11308556"/>
                </a:lnTo>
                <a:lnTo>
                  <a:pt x="20104099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8100054" y="5447212"/>
            <a:ext cx="3907790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Weiteres</a:t>
            </a:r>
            <a:r>
              <a:rPr sz="2950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Bildmaterial</a:t>
            </a:r>
            <a:endParaRPr sz="29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20104100" cy="11308715"/>
          </a:xfrm>
          <a:custGeom>
            <a:avLst/>
            <a:gdLst/>
            <a:ahLst/>
            <a:cxnLst/>
            <a:rect l="l" t="t" r="r" b="b"/>
            <a:pathLst>
              <a:path w="20104100" h="11308715">
                <a:moveTo>
                  <a:pt x="20104099" y="0"/>
                </a:moveTo>
                <a:lnTo>
                  <a:pt x="0" y="0"/>
                </a:lnTo>
                <a:lnTo>
                  <a:pt x="0" y="11308556"/>
                </a:lnTo>
                <a:lnTo>
                  <a:pt x="20104099" y="11308556"/>
                </a:lnTo>
                <a:lnTo>
                  <a:pt x="20104099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8100054" y="5447212"/>
            <a:ext cx="3907790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Weiteres</a:t>
            </a:r>
            <a:r>
              <a:rPr sz="2950" spc="55" dirty="0">
                <a:solidFill>
                  <a:srgbClr val="FF0000"/>
                </a:solidFill>
                <a:latin typeface="Arial"/>
                <a:cs typeface="Arial"/>
              </a:rPr>
              <a:t> </a:t>
            </a: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Bildmaterial</a:t>
            </a:r>
            <a:endParaRPr sz="29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0366176" y="314126"/>
            <a:ext cx="9424035" cy="10680700"/>
          </a:xfrm>
          <a:custGeom>
            <a:avLst/>
            <a:gdLst/>
            <a:ahLst/>
            <a:cxnLst/>
            <a:rect l="l" t="t" r="r" b="b"/>
            <a:pathLst>
              <a:path w="9424035" h="10680700">
                <a:moveTo>
                  <a:pt x="9423796" y="0"/>
                </a:moveTo>
                <a:lnTo>
                  <a:pt x="0" y="0"/>
                </a:lnTo>
                <a:lnTo>
                  <a:pt x="0" y="10680303"/>
                </a:lnTo>
                <a:lnTo>
                  <a:pt x="9423796" y="10680303"/>
                </a:lnTo>
                <a:lnTo>
                  <a:pt x="9423796" y="0"/>
                </a:lnTo>
                <a:close/>
              </a:path>
            </a:pathLst>
          </a:custGeom>
          <a:solidFill>
            <a:srgbClr val="F0F0F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314126" y="314126"/>
            <a:ext cx="9424035" cy="10680700"/>
          </a:xfrm>
          <a:prstGeom prst="rect">
            <a:avLst/>
          </a:prstGeom>
          <a:solidFill>
            <a:srgbClr val="F0F0F0"/>
          </a:solidFill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95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220"/>
              </a:spcBef>
            </a:pPr>
            <a:endParaRPr sz="2950" dirty="0">
              <a:latin typeface="Times New Roman"/>
              <a:cs typeface="Times New Roman"/>
            </a:endParaRPr>
          </a:p>
          <a:p>
            <a:pPr marR="2540" algn="r">
              <a:lnSpc>
                <a:spcPct val="100000"/>
              </a:lnSpc>
            </a:pPr>
            <a:r>
              <a:rPr sz="2950" spc="114" dirty="0">
                <a:solidFill>
                  <a:srgbClr val="FF0000"/>
                </a:solidFill>
                <a:latin typeface="Arial"/>
                <a:cs typeface="Arial"/>
              </a:rPr>
              <a:t>Weiteres</a:t>
            </a:r>
            <a:endParaRPr sz="295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9838667" y="5654476"/>
            <a:ext cx="2188210" cy="47815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sz="2950" spc="120" dirty="0">
                <a:solidFill>
                  <a:srgbClr val="FF0000"/>
                </a:solidFill>
                <a:latin typeface="Arial"/>
                <a:cs typeface="Arial"/>
              </a:rPr>
              <a:t>Bildmaterial</a:t>
            </a:r>
            <a:endParaRPr sz="295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97</Words>
  <Application>Microsoft Macintosh PowerPoint</Application>
  <PresentationFormat>Benutzerdefiniert</PresentationFormat>
  <Paragraphs>37</Paragraphs>
  <Slides>9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9</vt:i4>
      </vt:variant>
    </vt:vector>
  </HeadingPairs>
  <TitlesOfParts>
    <vt:vector size="13" baseType="lpstr">
      <vt:lpstr>Arial</vt:lpstr>
      <vt:lpstr>Calibri</vt:lpstr>
      <vt:lpstr>Times New Roman</vt:lpstr>
      <vt:lpstr>Office Theme</vt:lpstr>
      <vt:lpstr>REAR Award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Katharina Benjamin</cp:lastModifiedBy>
  <cp:revision>1</cp:revision>
  <dcterms:created xsi:type="dcterms:W3CDTF">2025-11-09T12:08:52Z</dcterms:created>
  <dcterms:modified xsi:type="dcterms:W3CDTF">2025-11-09T12:16:53Z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2025-11-09T00:00:00Z</vt:filetime>
  </property>
  <property fmtid="{D5CDD505-2E9C-101B-9397-08002B2CF9AE}" pid="3" name="Creator">
    <vt:lpwstr>Adobe InDesign 20.0 (Macintosh)</vt:lpwstr>
  </property>
  <property fmtid="{D5CDD505-2E9C-101B-9397-08002B2CF9AE}" pid="4" name="LastSaved">
    <vt:filetime>2025-11-09T00:00:00Z</vt:filetime>
  </property>
  <property fmtid="{D5CDD505-2E9C-101B-9397-08002B2CF9AE}" pid="5" name="Producer">
    <vt:lpwstr>Adobe PDF Library 17.0</vt:lpwstr>
  </property>
</Properties>
</file>